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301" r:id="rId3"/>
    <p:sldId id="303" r:id="rId4"/>
    <p:sldId id="304" r:id="rId5"/>
    <p:sldId id="291" r:id="rId6"/>
    <p:sldId id="305" r:id="rId7"/>
    <p:sldId id="297" r:id="rId8"/>
    <p:sldId id="299" r:id="rId9"/>
    <p:sldId id="283" r:id="rId10"/>
    <p:sldId id="286" r:id="rId11"/>
    <p:sldId id="284" r:id="rId12"/>
    <p:sldId id="288" r:id="rId13"/>
    <p:sldId id="285" r:id="rId14"/>
    <p:sldId id="287" r:id="rId15"/>
    <p:sldId id="290" r:id="rId16"/>
    <p:sldId id="306" r:id="rId17"/>
    <p:sldId id="292" r:id="rId18"/>
    <p:sldId id="293" r:id="rId19"/>
    <p:sldId id="307" r:id="rId20"/>
    <p:sldId id="295" r:id="rId21"/>
    <p:sldId id="296" r:id="rId22"/>
    <p:sldId id="29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7" autoAdjust="0"/>
    <p:restoredTop sz="94660"/>
  </p:normalViewPr>
  <p:slideViewPr>
    <p:cSldViewPr snapToGrid="0">
      <p:cViewPr varScale="1">
        <p:scale>
          <a:sx n="33" d="100"/>
          <a:sy n="33" d="100"/>
        </p:scale>
        <p:origin x="8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9747-5991-4AFD-A573-FB168A5075A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47AA-2294-4A2B-8219-331824425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30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9747-5991-4AFD-A573-FB168A5075A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47AA-2294-4A2B-8219-331824425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3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9747-5991-4AFD-A573-FB168A5075A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47AA-2294-4A2B-8219-331824425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9747-5991-4AFD-A573-FB168A5075A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47AA-2294-4A2B-8219-331824425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7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9747-5991-4AFD-A573-FB168A5075A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47AA-2294-4A2B-8219-331824425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8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9747-5991-4AFD-A573-FB168A5075A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47AA-2294-4A2B-8219-331824425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4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9747-5991-4AFD-A573-FB168A5075A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47AA-2294-4A2B-8219-331824425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3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9747-5991-4AFD-A573-FB168A5075A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47AA-2294-4A2B-8219-331824425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85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9747-5991-4AFD-A573-FB168A5075A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47AA-2294-4A2B-8219-331824425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7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9747-5991-4AFD-A573-FB168A5075A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47AA-2294-4A2B-8219-331824425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52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9747-5991-4AFD-A573-FB168A5075A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47AA-2294-4A2B-8219-331824425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0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B9747-5991-4AFD-A573-FB168A5075A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47AA-2294-4A2B-8219-331824425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6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2D8F5F-D1B1-46ED-84AF-BF5489A5F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044" b="5738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DFBB1-B179-41A9-90FC-AD1B1D50C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13800" dirty="0">
                <a:solidFill>
                  <a:srgbClr val="FFFFFF"/>
                </a:solidFill>
                <a:latin typeface="Brush Script MT" panose="03060802040406070304" pitchFamily="66" charset="0"/>
              </a:rPr>
              <a:t>La </a:t>
            </a:r>
            <a:r>
              <a:rPr lang="en-US" sz="13800" dirty="0" err="1">
                <a:solidFill>
                  <a:srgbClr val="FFFFFF"/>
                </a:solidFill>
                <a:latin typeface="Brush Script MT" panose="03060802040406070304" pitchFamily="66" charset="0"/>
              </a:rPr>
              <a:t>llamada</a:t>
            </a:r>
            <a:r>
              <a:rPr lang="en-US" sz="13800" dirty="0">
                <a:solidFill>
                  <a:srgbClr val="FFFFFF"/>
                </a:solidFill>
                <a:latin typeface="Brush Script MT" panose="03060802040406070304" pitchFamily="66" charset="0"/>
              </a:rPr>
              <a:t> del </a:t>
            </a:r>
            <a:r>
              <a:rPr lang="en-US" sz="13800" dirty="0" err="1">
                <a:solidFill>
                  <a:srgbClr val="FFFFFF"/>
                </a:solidFill>
                <a:latin typeface="Brush Script MT" panose="03060802040406070304" pitchFamily="66" charset="0"/>
              </a:rPr>
              <a:t>nómada</a:t>
            </a:r>
            <a:endParaRPr lang="es-419" sz="13800" dirty="0">
              <a:solidFill>
                <a:srgbClr val="FFFFFF"/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21C213-58BA-4E05-9EFC-D2967E9E3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768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7A8B20-99E7-4CA7-A9F7-301AD3D6F9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3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DFBB1-B179-41A9-90FC-AD1B1D50C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dirty="0"/>
              <a:t>La </a:t>
            </a:r>
            <a:r>
              <a:rPr lang="en-US" sz="4000" dirty="0" err="1"/>
              <a:t>llamada</a:t>
            </a:r>
            <a:r>
              <a:rPr lang="en-US" sz="4000" dirty="0"/>
              <a:t> del </a:t>
            </a:r>
            <a:r>
              <a:rPr lang="en-US" sz="4000" dirty="0" err="1"/>
              <a:t>nómada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21C213-58BA-4E05-9EFC-D2967E9E3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434201"/>
            <a:ext cx="5257800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600" dirty="0"/>
              <a:t>Filipe – </a:t>
            </a:r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Samaria – </a:t>
            </a:r>
            <a:r>
              <a:rPr lang="en-US" sz="3200" dirty="0" err="1"/>
              <a:t>Hechos</a:t>
            </a:r>
            <a:r>
              <a:rPr lang="en-US" sz="3200" dirty="0"/>
              <a:t> 8:5</a:t>
            </a:r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Camino a Gaza – </a:t>
            </a:r>
            <a:r>
              <a:rPr lang="en-US" sz="3200" dirty="0" err="1"/>
              <a:t>Hechos</a:t>
            </a:r>
            <a:r>
              <a:rPr lang="en-US" sz="3200" dirty="0"/>
              <a:t> 8:26</a:t>
            </a:r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3200" dirty="0" err="1"/>
              <a:t>Azoto</a:t>
            </a:r>
            <a:r>
              <a:rPr lang="en-US" sz="3200" dirty="0"/>
              <a:t>– </a:t>
            </a:r>
            <a:r>
              <a:rPr lang="en-US" sz="3200" dirty="0" err="1"/>
              <a:t>Hechos</a:t>
            </a:r>
            <a:r>
              <a:rPr lang="en-US" sz="3200" dirty="0"/>
              <a:t> 8:40</a:t>
            </a:r>
          </a:p>
        </p:txBody>
      </p:sp>
    </p:spTree>
    <p:extLst>
      <p:ext uri="{BB962C8B-B14F-4D97-AF65-F5344CB8AC3E}">
        <p14:creationId xmlns:p14="http://schemas.microsoft.com/office/powerpoint/2010/main" val="1726182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E2CFBC99-FB8F-41F7-A81D-A5288D688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92C689-3ED3-42A9-A32C-915C5B4058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7" r="-1" b="5729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A435A76B-D478-4F38-9D76-040E49ADC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0138" y="2758601"/>
            <a:ext cx="7832767" cy="4099399"/>
          </a:xfrm>
          <a:custGeom>
            <a:avLst/>
            <a:gdLst>
              <a:gd name="connsiteX0" fmla="*/ 4436398 w 7832767"/>
              <a:gd name="connsiteY0" fmla="*/ 580 h 4099399"/>
              <a:gd name="connsiteX1" fmla="*/ 5062070 w 7832767"/>
              <a:gd name="connsiteY1" fmla="*/ 20166 h 4099399"/>
              <a:gd name="connsiteX2" fmla="*/ 6429770 w 7832767"/>
              <a:gd name="connsiteY2" fmla="*/ 44716 h 4099399"/>
              <a:gd name="connsiteX3" fmla="*/ 7261927 w 7832767"/>
              <a:gd name="connsiteY3" fmla="*/ 147922 h 4099399"/>
              <a:gd name="connsiteX4" fmla="*/ 7370574 w 7832767"/>
              <a:gd name="connsiteY4" fmla="*/ 185497 h 4099399"/>
              <a:gd name="connsiteX5" fmla="*/ 7342690 w 7832767"/>
              <a:gd name="connsiteY5" fmla="*/ 262652 h 4099399"/>
              <a:gd name="connsiteX6" fmla="*/ 7154722 w 7832767"/>
              <a:gd name="connsiteY6" fmla="*/ 283192 h 4099399"/>
              <a:gd name="connsiteX7" fmla="*/ 7257600 w 7832767"/>
              <a:gd name="connsiteY7" fmla="*/ 340809 h 4099399"/>
              <a:gd name="connsiteX8" fmla="*/ 7031654 w 7832767"/>
              <a:gd name="connsiteY8" fmla="*/ 384897 h 4099399"/>
              <a:gd name="connsiteX9" fmla="*/ 7061460 w 7832767"/>
              <a:gd name="connsiteY9" fmla="*/ 415459 h 4099399"/>
              <a:gd name="connsiteX10" fmla="*/ 7091746 w 7832767"/>
              <a:gd name="connsiteY10" fmla="*/ 444516 h 4099399"/>
              <a:gd name="connsiteX11" fmla="*/ 6661966 w 7832767"/>
              <a:gd name="connsiteY11" fmla="*/ 519166 h 4099399"/>
              <a:gd name="connsiteX12" fmla="*/ 7169625 w 7832767"/>
              <a:gd name="connsiteY12" fmla="*/ 655940 h 4099399"/>
              <a:gd name="connsiteX13" fmla="*/ 7077324 w 7832767"/>
              <a:gd name="connsiteY13" fmla="*/ 729587 h 4099399"/>
              <a:gd name="connsiteX14" fmla="*/ 7370574 w 7832767"/>
              <a:gd name="connsiteY14" fmla="*/ 845819 h 4099399"/>
              <a:gd name="connsiteX15" fmla="*/ 7608539 w 7832767"/>
              <a:gd name="connsiteY15" fmla="*/ 990610 h 4099399"/>
              <a:gd name="connsiteX16" fmla="*/ 7742185 w 7832767"/>
              <a:gd name="connsiteY16" fmla="*/ 1180991 h 4099399"/>
              <a:gd name="connsiteX17" fmla="*/ 7789296 w 7832767"/>
              <a:gd name="connsiteY17" fmla="*/ 1266161 h 4099399"/>
              <a:gd name="connsiteX18" fmla="*/ 7831602 w 7832767"/>
              <a:gd name="connsiteY18" fmla="*/ 1355841 h 4099399"/>
              <a:gd name="connsiteX19" fmla="*/ 7758529 w 7832767"/>
              <a:gd name="connsiteY19" fmla="*/ 1445019 h 4099399"/>
              <a:gd name="connsiteX20" fmla="*/ 7710936 w 7832767"/>
              <a:gd name="connsiteY20" fmla="*/ 1553237 h 4099399"/>
              <a:gd name="connsiteX21" fmla="*/ 7754684 w 7832767"/>
              <a:gd name="connsiteY21" fmla="*/ 1616863 h 4099399"/>
              <a:gd name="connsiteX22" fmla="*/ 7755645 w 7832767"/>
              <a:gd name="connsiteY22" fmla="*/ 1759148 h 4099399"/>
              <a:gd name="connsiteX23" fmla="*/ 7725360 w 7832767"/>
              <a:gd name="connsiteY23" fmla="*/ 1826283 h 4099399"/>
              <a:gd name="connsiteX24" fmla="*/ 7633056 w 7832767"/>
              <a:gd name="connsiteY24" fmla="*/ 1972074 h 4099399"/>
              <a:gd name="connsiteX25" fmla="*/ 7554696 w 7832767"/>
              <a:gd name="connsiteY25" fmla="*/ 2004640 h 4099399"/>
              <a:gd name="connsiteX26" fmla="*/ 7562870 w 7832767"/>
              <a:gd name="connsiteY26" fmla="*/ 2592817 h 4099399"/>
              <a:gd name="connsiteX27" fmla="*/ 7620078 w 7832767"/>
              <a:gd name="connsiteY27" fmla="*/ 2877387 h 4099399"/>
              <a:gd name="connsiteX28" fmla="*/ 7579695 w 7832767"/>
              <a:gd name="connsiteY28" fmla="*/ 3198029 h 4099399"/>
              <a:gd name="connsiteX29" fmla="*/ 7713340 w 7832767"/>
              <a:gd name="connsiteY29" fmla="*/ 3435003 h 4099399"/>
              <a:gd name="connsiteX30" fmla="*/ 7658054 w 7832767"/>
              <a:gd name="connsiteY30" fmla="*/ 3526187 h 4099399"/>
              <a:gd name="connsiteX31" fmla="*/ 7813815 w 7832767"/>
              <a:gd name="connsiteY31" fmla="*/ 3628391 h 4099399"/>
              <a:gd name="connsiteX32" fmla="*/ 7669112 w 7832767"/>
              <a:gd name="connsiteY32" fmla="*/ 3773681 h 4099399"/>
              <a:gd name="connsiteX33" fmla="*/ 7429704 w 7832767"/>
              <a:gd name="connsiteY33" fmla="*/ 4001137 h 4099399"/>
              <a:gd name="connsiteX34" fmla="*/ 7417475 w 7832767"/>
              <a:gd name="connsiteY34" fmla="*/ 4099399 h 4099399"/>
              <a:gd name="connsiteX35" fmla="*/ 180606 w 7832767"/>
              <a:gd name="connsiteY35" fmla="*/ 4099399 h 4099399"/>
              <a:gd name="connsiteX36" fmla="*/ 164649 w 7832767"/>
              <a:gd name="connsiteY36" fmla="*/ 4093760 h 4099399"/>
              <a:gd name="connsiteX37" fmla="*/ 160465 w 7832767"/>
              <a:gd name="connsiteY37" fmla="*/ 4076287 h 4099399"/>
              <a:gd name="connsiteX38" fmla="*/ 549383 w 7832767"/>
              <a:gd name="connsiteY38" fmla="*/ 3827790 h 4099399"/>
              <a:gd name="connsiteX39" fmla="*/ 756100 w 7832767"/>
              <a:gd name="connsiteY39" fmla="*/ 3722078 h 4099399"/>
              <a:gd name="connsiteX40" fmla="*/ 415738 w 7832767"/>
              <a:gd name="connsiteY40" fmla="*/ 3746126 h 4099399"/>
              <a:gd name="connsiteX41" fmla="*/ 671971 w 7832767"/>
              <a:gd name="connsiteY41" fmla="*/ 3563762 h 4099399"/>
              <a:gd name="connsiteX42" fmla="*/ 619570 w 7832767"/>
              <a:gd name="connsiteY42" fmla="*/ 3530194 h 4099399"/>
              <a:gd name="connsiteX43" fmla="*/ 523422 w 7832767"/>
              <a:gd name="connsiteY43" fmla="*/ 3507649 h 4099399"/>
              <a:gd name="connsiteX44" fmla="*/ 957048 w 7832767"/>
              <a:gd name="connsiteY44" fmla="*/ 3392918 h 4099399"/>
              <a:gd name="connsiteX45" fmla="*/ 835904 w 7832767"/>
              <a:gd name="connsiteY45" fmla="*/ 3231596 h 4099399"/>
              <a:gd name="connsiteX46" fmla="*/ 930608 w 7832767"/>
              <a:gd name="connsiteY46" fmla="*/ 3195022 h 4099399"/>
              <a:gd name="connsiteX47" fmla="*/ 817153 w 7832767"/>
              <a:gd name="connsiteY47" fmla="*/ 3190514 h 4099399"/>
              <a:gd name="connsiteX48" fmla="*/ 727736 w 7832767"/>
              <a:gd name="connsiteY48" fmla="*/ 3191015 h 4099399"/>
              <a:gd name="connsiteX49" fmla="*/ 567170 w 7832767"/>
              <a:gd name="connsiteY49" fmla="*/ 3150434 h 4099399"/>
              <a:gd name="connsiteX50" fmla="*/ 2784 w 7832767"/>
              <a:gd name="connsiteY50" fmla="*/ 3218569 h 4099399"/>
              <a:gd name="connsiteX51" fmla="*/ 122006 w 7832767"/>
              <a:gd name="connsiteY51" fmla="*/ 3122877 h 4099399"/>
              <a:gd name="connsiteX52" fmla="*/ 264786 w 7832767"/>
              <a:gd name="connsiteY52" fmla="*/ 3068269 h 4099399"/>
              <a:gd name="connsiteX53" fmla="*/ 72009 w 7832767"/>
              <a:gd name="connsiteY53" fmla="*/ 3039210 h 4099399"/>
              <a:gd name="connsiteX54" fmla="*/ 459485 w 7832767"/>
              <a:gd name="connsiteY54" fmla="*/ 2948028 h 4099399"/>
              <a:gd name="connsiteX55" fmla="*/ 365260 w 7832767"/>
              <a:gd name="connsiteY55" fmla="*/ 2866364 h 4099399"/>
              <a:gd name="connsiteX56" fmla="*/ 607071 w 7832767"/>
              <a:gd name="connsiteY56" fmla="*/ 2498127 h 4099399"/>
              <a:gd name="connsiteX57" fmla="*/ 1090213 w 7832767"/>
              <a:gd name="connsiteY57" fmla="*/ 2289209 h 4099399"/>
              <a:gd name="connsiteX58" fmla="*/ 1337313 w 7832767"/>
              <a:gd name="connsiteY58" fmla="*/ 2272676 h 4099399"/>
              <a:gd name="connsiteX59" fmla="*/ 1268086 w 7832767"/>
              <a:gd name="connsiteY59" fmla="*/ 2205541 h 4099399"/>
              <a:gd name="connsiteX60" fmla="*/ 1449324 w 7832767"/>
              <a:gd name="connsiteY60" fmla="*/ 1827285 h 4099399"/>
              <a:gd name="connsiteX61" fmla="*/ 1255107 w 7832767"/>
              <a:gd name="connsiteY61" fmla="*/ 1849829 h 4099399"/>
              <a:gd name="connsiteX62" fmla="*/ 259497 w 7832767"/>
              <a:gd name="connsiteY62" fmla="*/ 1865862 h 4099399"/>
              <a:gd name="connsiteX63" fmla="*/ 160947 w 7832767"/>
              <a:gd name="connsiteY63" fmla="*/ 1851332 h 4099399"/>
              <a:gd name="connsiteX64" fmla="*/ 845998 w 7832767"/>
              <a:gd name="connsiteY64" fmla="*/ 1661453 h 4099399"/>
              <a:gd name="connsiteX65" fmla="*/ 575343 w 7832767"/>
              <a:gd name="connsiteY65" fmla="*/ 1610350 h 4099399"/>
              <a:gd name="connsiteX66" fmla="*/ 512846 w 7832767"/>
              <a:gd name="connsiteY66" fmla="*/ 1589809 h 4099399"/>
              <a:gd name="connsiteX67" fmla="*/ 570054 w 7832767"/>
              <a:gd name="connsiteY67" fmla="*/ 1536702 h 4099399"/>
              <a:gd name="connsiteX68" fmla="*/ 714276 w 7832767"/>
              <a:gd name="connsiteY68" fmla="*/ 1483095 h 4099399"/>
              <a:gd name="connsiteX69" fmla="*/ 321033 w 7832767"/>
              <a:gd name="connsiteY69" fmla="*/ 1560250 h 4099399"/>
              <a:gd name="connsiteX70" fmla="*/ 348915 w 7832767"/>
              <a:gd name="connsiteY70" fmla="*/ 1478587 h 4099399"/>
              <a:gd name="connsiteX71" fmla="*/ 309975 w 7832767"/>
              <a:gd name="connsiteY71" fmla="*/ 1404938 h 4099399"/>
              <a:gd name="connsiteX72" fmla="*/ 531595 w 7832767"/>
              <a:gd name="connsiteY72" fmla="*/ 1310249 h 4099399"/>
              <a:gd name="connsiteX73" fmla="*/ 840230 w 7832767"/>
              <a:gd name="connsiteY73" fmla="*/ 1125380 h 4099399"/>
              <a:gd name="connsiteX74" fmla="*/ 1149825 w 7832767"/>
              <a:gd name="connsiteY74" fmla="*/ 1007142 h 4099399"/>
              <a:gd name="connsiteX75" fmla="*/ 1405096 w 7832767"/>
              <a:gd name="connsiteY75" fmla="*/ 901932 h 4099399"/>
              <a:gd name="connsiteX76" fmla="*/ 1167613 w 7832767"/>
              <a:gd name="connsiteY76" fmla="*/ 918465 h 4099399"/>
              <a:gd name="connsiteX77" fmla="*/ 1563740 w 7832767"/>
              <a:gd name="connsiteY77" fmla="*/ 752632 h 4099399"/>
              <a:gd name="connsiteX78" fmla="*/ 1623833 w 7832767"/>
              <a:gd name="connsiteY78" fmla="*/ 742112 h 4099399"/>
              <a:gd name="connsiteX79" fmla="*/ 2259848 w 7832767"/>
              <a:gd name="connsiteY79" fmla="*/ 624877 h 4099399"/>
              <a:gd name="connsiteX80" fmla="*/ 2382917 w 7832767"/>
              <a:gd name="connsiteY80" fmla="*/ 566761 h 4099399"/>
              <a:gd name="connsiteX81" fmla="*/ 2241099 w 7832767"/>
              <a:gd name="connsiteY81" fmla="*/ 554235 h 4099399"/>
              <a:gd name="connsiteX82" fmla="*/ 1768535 w 7832767"/>
              <a:gd name="connsiteY82" fmla="*/ 588806 h 4099399"/>
              <a:gd name="connsiteX83" fmla="*/ 2089668 w 7832767"/>
              <a:gd name="connsiteY83" fmla="*/ 516159 h 4099399"/>
              <a:gd name="connsiteX84" fmla="*/ 1739690 w 7832767"/>
              <a:gd name="connsiteY84" fmla="*/ 493614 h 4099399"/>
              <a:gd name="connsiteX85" fmla="*/ 1657003 w 7832767"/>
              <a:gd name="connsiteY85" fmla="*/ 436500 h 4099399"/>
              <a:gd name="connsiteX86" fmla="*/ 1716134 w 7832767"/>
              <a:gd name="connsiteY86" fmla="*/ 380889 h 4099399"/>
              <a:gd name="connsiteX87" fmla="*/ 1931986 w 7832767"/>
              <a:gd name="connsiteY87" fmla="*/ 319766 h 4099399"/>
              <a:gd name="connsiteX88" fmla="*/ 2152163 w 7832767"/>
              <a:gd name="connsiteY88" fmla="*/ 230087 h 4099399"/>
              <a:gd name="connsiteX89" fmla="*/ 2858367 w 7832767"/>
              <a:gd name="connsiteY89" fmla="*/ 102831 h 4099399"/>
              <a:gd name="connsiteX90" fmla="*/ 3327568 w 7832767"/>
              <a:gd name="connsiteY90" fmla="*/ 61248 h 4099399"/>
              <a:gd name="connsiteX91" fmla="*/ 4227028 w 7832767"/>
              <a:gd name="connsiteY91" fmla="*/ 1129 h 4099399"/>
              <a:gd name="connsiteX92" fmla="*/ 4436398 w 7832767"/>
              <a:gd name="connsiteY92" fmla="*/ 580 h 409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7832767" h="4099399">
                <a:moveTo>
                  <a:pt x="4436398" y="580"/>
                </a:moveTo>
                <a:cubicBezTo>
                  <a:pt x="4645360" y="3164"/>
                  <a:pt x="4853309" y="13778"/>
                  <a:pt x="5062070" y="20166"/>
                </a:cubicBezTo>
                <a:cubicBezTo>
                  <a:pt x="5516848" y="34696"/>
                  <a:pt x="5974030" y="34194"/>
                  <a:pt x="6429770" y="44716"/>
                </a:cubicBezTo>
                <a:cubicBezTo>
                  <a:pt x="6713886" y="51228"/>
                  <a:pt x="6994637" y="74776"/>
                  <a:pt x="7261927" y="147922"/>
                </a:cubicBezTo>
                <a:cubicBezTo>
                  <a:pt x="7299424" y="158443"/>
                  <a:pt x="7341729" y="160448"/>
                  <a:pt x="7370574" y="185497"/>
                </a:cubicBezTo>
                <a:cubicBezTo>
                  <a:pt x="7402784" y="213553"/>
                  <a:pt x="7389804" y="254635"/>
                  <a:pt x="7342690" y="262652"/>
                </a:cubicBezTo>
                <a:cubicBezTo>
                  <a:pt x="7282599" y="273173"/>
                  <a:pt x="7221066" y="276179"/>
                  <a:pt x="7154722" y="283192"/>
                </a:cubicBezTo>
                <a:cubicBezTo>
                  <a:pt x="7180202" y="321770"/>
                  <a:pt x="7241736" y="292713"/>
                  <a:pt x="7257600" y="340809"/>
                </a:cubicBezTo>
                <a:cubicBezTo>
                  <a:pt x="7186452" y="373874"/>
                  <a:pt x="7100400" y="352331"/>
                  <a:pt x="7031654" y="384897"/>
                </a:cubicBezTo>
                <a:cubicBezTo>
                  <a:pt x="7033577" y="407441"/>
                  <a:pt x="7048960" y="409446"/>
                  <a:pt x="7061460" y="415459"/>
                </a:cubicBezTo>
                <a:cubicBezTo>
                  <a:pt x="7073960" y="420968"/>
                  <a:pt x="7105206" y="412953"/>
                  <a:pt x="7091746" y="444516"/>
                </a:cubicBezTo>
                <a:cubicBezTo>
                  <a:pt x="6948967" y="463553"/>
                  <a:pt x="6812438" y="528183"/>
                  <a:pt x="6661966" y="519166"/>
                </a:cubicBezTo>
                <a:cubicBezTo>
                  <a:pt x="6848013" y="536700"/>
                  <a:pt x="7005214" y="608344"/>
                  <a:pt x="7169625" y="655940"/>
                </a:cubicBezTo>
                <a:cubicBezTo>
                  <a:pt x="7162896" y="712052"/>
                  <a:pt x="7096554" y="689507"/>
                  <a:pt x="7077324" y="729587"/>
                </a:cubicBezTo>
                <a:cubicBezTo>
                  <a:pt x="7182606" y="757642"/>
                  <a:pt x="7283560" y="790709"/>
                  <a:pt x="7370574" y="845819"/>
                </a:cubicBezTo>
                <a:cubicBezTo>
                  <a:pt x="7448935" y="895418"/>
                  <a:pt x="7523448" y="950028"/>
                  <a:pt x="7608539" y="990610"/>
                </a:cubicBezTo>
                <a:cubicBezTo>
                  <a:pt x="7697957" y="1033195"/>
                  <a:pt x="7752280" y="1087804"/>
                  <a:pt x="7742185" y="1180991"/>
                </a:cubicBezTo>
                <a:cubicBezTo>
                  <a:pt x="7737858" y="1219067"/>
                  <a:pt x="7749396" y="1251131"/>
                  <a:pt x="7789296" y="1266161"/>
                </a:cubicBezTo>
                <a:cubicBezTo>
                  <a:pt x="7838813" y="1284698"/>
                  <a:pt x="7833526" y="1312754"/>
                  <a:pt x="7831602" y="1355841"/>
                </a:cubicBezTo>
                <a:cubicBezTo>
                  <a:pt x="7828717" y="1407443"/>
                  <a:pt x="7803238" y="1427485"/>
                  <a:pt x="7758529" y="1445019"/>
                </a:cubicBezTo>
                <a:cubicBezTo>
                  <a:pt x="7694591" y="1469568"/>
                  <a:pt x="7694110" y="1507644"/>
                  <a:pt x="7710936" y="1553237"/>
                </a:cubicBezTo>
                <a:cubicBezTo>
                  <a:pt x="7720072" y="1578286"/>
                  <a:pt x="7734012" y="1598327"/>
                  <a:pt x="7754684" y="1616863"/>
                </a:cubicBezTo>
                <a:cubicBezTo>
                  <a:pt x="7826314" y="1681493"/>
                  <a:pt x="7825833" y="1682494"/>
                  <a:pt x="7755645" y="1759148"/>
                </a:cubicBezTo>
                <a:cubicBezTo>
                  <a:pt x="7736896" y="1779688"/>
                  <a:pt x="7716704" y="1793216"/>
                  <a:pt x="7725360" y="1826283"/>
                </a:cubicBezTo>
                <a:cubicBezTo>
                  <a:pt x="7754684" y="1936002"/>
                  <a:pt x="7750838" y="1936002"/>
                  <a:pt x="7633056" y="1972074"/>
                </a:cubicBezTo>
                <a:cubicBezTo>
                  <a:pt x="7606135" y="1980591"/>
                  <a:pt x="7570080" y="1973076"/>
                  <a:pt x="7554696" y="2004640"/>
                </a:cubicBezTo>
                <a:cubicBezTo>
                  <a:pt x="7564311" y="2027686"/>
                  <a:pt x="7541716" y="2583799"/>
                  <a:pt x="7562870" y="2592817"/>
                </a:cubicBezTo>
                <a:cubicBezTo>
                  <a:pt x="7728244" y="2663458"/>
                  <a:pt x="7748914" y="2746625"/>
                  <a:pt x="7620078" y="2877387"/>
                </a:cubicBezTo>
                <a:cubicBezTo>
                  <a:pt x="7533544" y="2965063"/>
                  <a:pt x="7543639" y="3108349"/>
                  <a:pt x="7579695" y="3198029"/>
                </a:cubicBezTo>
                <a:cubicBezTo>
                  <a:pt x="7715743" y="3237608"/>
                  <a:pt x="7685939" y="3342818"/>
                  <a:pt x="7713340" y="3435003"/>
                </a:cubicBezTo>
                <a:cubicBezTo>
                  <a:pt x="7733531" y="3504142"/>
                  <a:pt x="7654210" y="3494623"/>
                  <a:pt x="7658054" y="3526187"/>
                </a:cubicBezTo>
                <a:cubicBezTo>
                  <a:pt x="7708052" y="3564262"/>
                  <a:pt x="7774874" y="3576287"/>
                  <a:pt x="7813815" y="3628391"/>
                </a:cubicBezTo>
                <a:cubicBezTo>
                  <a:pt x="7743627" y="3666467"/>
                  <a:pt x="7708052" y="3720074"/>
                  <a:pt x="7669112" y="3773681"/>
                </a:cubicBezTo>
                <a:cubicBezTo>
                  <a:pt x="7606135" y="3860855"/>
                  <a:pt x="7520564" y="3934503"/>
                  <a:pt x="7429704" y="4001137"/>
                </a:cubicBezTo>
                <a:lnTo>
                  <a:pt x="7417475" y="4099399"/>
                </a:lnTo>
                <a:lnTo>
                  <a:pt x="180606" y="4099399"/>
                </a:lnTo>
                <a:lnTo>
                  <a:pt x="164649" y="4093760"/>
                </a:lnTo>
                <a:cubicBezTo>
                  <a:pt x="148507" y="4086464"/>
                  <a:pt x="145082" y="4080295"/>
                  <a:pt x="160465" y="4076287"/>
                </a:cubicBezTo>
                <a:cubicBezTo>
                  <a:pt x="230173" y="4057751"/>
                  <a:pt x="478714" y="3837810"/>
                  <a:pt x="549383" y="3827790"/>
                </a:cubicBezTo>
                <a:cubicBezTo>
                  <a:pt x="631589" y="3816267"/>
                  <a:pt x="647934" y="3800736"/>
                  <a:pt x="756100" y="3722078"/>
                </a:cubicBezTo>
                <a:cubicBezTo>
                  <a:pt x="827251" y="3670474"/>
                  <a:pt x="531115" y="3782698"/>
                  <a:pt x="415738" y="3746126"/>
                </a:cubicBezTo>
                <a:cubicBezTo>
                  <a:pt x="373433" y="3732598"/>
                  <a:pt x="671971" y="3589813"/>
                  <a:pt x="671971" y="3563762"/>
                </a:cubicBezTo>
                <a:cubicBezTo>
                  <a:pt x="671971" y="3536206"/>
                  <a:pt x="645049" y="3530194"/>
                  <a:pt x="619570" y="3530194"/>
                </a:cubicBezTo>
                <a:cubicBezTo>
                  <a:pt x="562844" y="3530194"/>
                  <a:pt x="580151" y="3506145"/>
                  <a:pt x="523422" y="3507649"/>
                </a:cubicBezTo>
                <a:cubicBezTo>
                  <a:pt x="689758" y="3438010"/>
                  <a:pt x="792637" y="3456547"/>
                  <a:pt x="957048" y="3392918"/>
                </a:cubicBezTo>
                <a:cubicBezTo>
                  <a:pt x="1037333" y="3361856"/>
                  <a:pt x="753217" y="3258649"/>
                  <a:pt x="835904" y="3231596"/>
                </a:cubicBezTo>
                <a:cubicBezTo>
                  <a:pt x="867151" y="3221074"/>
                  <a:pt x="908974" y="3232097"/>
                  <a:pt x="930608" y="3195022"/>
                </a:cubicBezTo>
                <a:cubicBezTo>
                  <a:pt x="896476" y="3165464"/>
                  <a:pt x="851286" y="3178490"/>
                  <a:pt x="817153" y="3190514"/>
                </a:cubicBezTo>
                <a:cubicBezTo>
                  <a:pt x="730141" y="3221576"/>
                  <a:pt x="736391" y="3214062"/>
                  <a:pt x="727736" y="3191015"/>
                </a:cubicBezTo>
                <a:cubicBezTo>
                  <a:pt x="699374" y="3112357"/>
                  <a:pt x="629186" y="3137408"/>
                  <a:pt x="567170" y="3150434"/>
                </a:cubicBezTo>
                <a:cubicBezTo>
                  <a:pt x="379682" y="3189512"/>
                  <a:pt x="189791" y="3178490"/>
                  <a:pt x="2784" y="3218569"/>
                </a:cubicBezTo>
                <a:cubicBezTo>
                  <a:pt x="-17406" y="3223079"/>
                  <a:pt x="77299" y="3133400"/>
                  <a:pt x="122006" y="3122877"/>
                </a:cubicBezTo>
                <a:cubicBezTo>
                  <a:pt x="170561" y="3111856"/>
                  <a:pt x="230173" y="3119872"/>
                  <a:pt x="264786" y="3068269"/>
                </a:cubicBezTo>
                <a:cubicBezTo>
                  <a:pt x="203252" y="3055243"/>
                  <a:pt x="133065" y="3080292"/>
                  <a:pt x="72009" y="3039210"/>
                </a:cubicBezTo>
                <a:cubicBezTo>
                  <a:pt x="207578" y="2982597"/>
                  <a:pt x="342665" y="2984601"/>
                  <a:pt x="459485" y="2948028"/>
                </a:cubicBezTo>
                <a:cubicBezTo>
                  <a:pt x="470061" y="2880393"/>
                  <a:pt x="393143" y="2904941"/>
                  <a:pt x="365260" y="2866364"/>
                </a:cubicBezTo>
                <a:cubicBezTo>
                  <a:pt x="1245010" y="2800232"/>
                  <a:pt x="753697" y="2604840"/>
                  <a:pt x="607071" y="2498127"/>
                </a:cubicBezTo>
                <a:cubicBezTo>
                  <a:pt x="558036" y="2462556"/>
                  <a:pt x="1073387" y="2293717"/>
                  <a:pt x="1090213" y="2289209"/>
                </a:cubicBezTo>
                <a:cubicBezTo>
                  <a:pt x="1132999" y="2278688"/>
                  <a:pt x="1302700" y="2286203"/>
                  <a:pt x="1337313" y="2272676"/>
                </a:cubicBezTo>
                <a:cubicBezTo>
                  <a:pt x="1381541" y="2255643"/>
                  <a:pt x="1235395" y="2226083"/>
                  <a:pt x="1268086" y="2205541"/>
                </a:cubicBezTo>
                <a:cubicBezTo>
                  <a:pt x="1497398" y="2060752"/>
                  <a:pt x="1513743" y="1842815"/>
                  <a:pt x="1449324" y="1827285"/>
                </a:cubicBezTo>
                <a:cubicBezTo>
                  <a:pt x="1382502" y="1811252"/>
                  <a:pt x="1317121" y="1823778"/>
                  <a:pt x="1255107" y="1849829"/>
                </a:cubicBezTo>
                <a:cubicBezTo>
                  <a:pt x="1154152" y="1892415"/>
                  <a:pt x="455158" y="1831793"/>
                  <a:pt x="259497" y="1865862"/>
                </a:cubicBezTo>
                <a:cubicBezTo>
                  <a:pt x="229691" y="1870872"/>
                  <a:pt x="189311" y="1893417"/>
                  <a:pt x="160947" y="1851332"/>
                </a:cubicBezTo>
                <a:cubicBezTo>
                  <a:pt x="362377" y="1715060"/>
                  <a:pt x="621013" y="1754138"/>
                  <a:pt x="845998" y="1661453"/>
                </a:cubicBezTo>
                <a:cubicBezTo>
                  <a:pt x="757542" y="1597824"/>
                  <a:pt x="667645" y="1600832"/>
                  <a:pt x="575343" y="1610350"/>
                </a:cubicBezTo>
                <a:cubicBezTo>
                  <a:pt x="551306" y="1612855"/>
                  <a:pt x="518615" y="1616362"/>
                  <a:pt x="512846" y="1589809"/>
                </a:cubicBezTo>
                <a:cubicBezTo>
                  <a:pt x="505636" y="1556242"/>
                  <a:pt x="544576" y="1550229"/>
                  <a:pt x="570054" y="1536702"/>
                </a:cubicBezTo>
                <a:cubicBezTo>
                  <a:pt x="608994" y="1515660"/>
                  <a:pt x="666682" y="1540710"/>
                  <a:pt x="714276" y="1483095"/>
                </a:cubicBezTo>
                <a:cubicBezTo>
                  <a:pt x="570054" y="1496622"/>
                  <a:pt x="448428" y="1520170"/>
                  <a:pt x="321033" y="1560250"/>
                </a:cubicBezTo>
                <a:cubicBezTo>
                  <a:pt x="332089" y="1524679"/>
                  <a:pt x="370548" y="1508145"/>
                  <a:pt x="348915" y="1478587"/>
                </a:cubicBezTo>
                <a:cubicBezTo>
                  <a:pt x="332571" y="1456542"/>
                  <a:pt x="285939" y="1446021"/>
                  <a:pt x="309975" y="1404938"/>
                </a:cubicBezTo>
                <a:cubicBezTo>
                  <a:pt x="377759" y="1361351"/>
                  <a:pt x="473907" y="1372876"/>
                  <a:pt x="531595" y="1310249"/>
                </a:cubicBezTo>
                <a:cubicBezTo>
                  <a:pt x="613321" y="1221071"/>
                  <a:pt x="740236" y="1190509"/>
                  <a:pt x="840230" y="1125380"/>
                </a:cubicBezTo>
                <a:cubicBezTo>
                  <a:pt x="873400" y="1104337"/>
                  <a:pt x="1091175" y="1030690"/>
                  <a:pt x="1149825" y="1007142"/>
                </a:cubicBezTo>
                <a:cubicBezTo>
                  <a:pt x="1231551" y="974076"/>
                  <a:pt x="1324813" y="962553"/>
                  <a:pt x="1405096" y="901932"/>
                </a:cubicBezTo>
                <a:cubicBezTo>
                  <a:pt x="1326255" y="889406"/>
                  <a:pt x="1262318" y="946021"/>
                  <a:pt x="1167613" y="918465"/>
                </a:cubicBezTo>
                <a:cubicBezTo>
                  <a:pt x="1317602" y="859848"/>
                  <a:pt x="1455092" y="833294"/>
                  <a:pt x="1563740" y="752632"/>
                </a:cubicBezTo>
                <a:cubicBezTo>
                  <a:pt x="1577201" y="742613"/>
                  <a:pt x="1603642" y="745619"/>
                  <a:pt x="1623833" y="742112"/>
                </a:cubicBezTo>
                <a:cubicBezTo>
                  <a:pt x="1836317" y="706540"/>
                  <a:pt x="2049765" y="676480"/>
                  <a:pt x="2259848" y="624877"/>
                </a:cubicBezTo>
                <a:cubicBezTo>
                  <a:pt x="2307442" y="612853"/>
                  <a:pt x="2391570" y="609847"/>
                  <a:pt x="2382917" y="566761"/>
                </a:cubicBezTo>
                <a:cubicBezTo>
                  <a:pt x="2369937" y="502131"/>
                  <a:pt x="2291577" y="548223"/>
                  <a:pt x="2241099" y="554235"/>
                </a:cubicBezTo>
                <a:cubicBezTo>
                  <a:pt x="2084379" y="573775"/>
                  <a:pt x="1927659" y="607843"/>
                  <a:pt x="1768535" y="588806"/>
                </a:cubicBezTo>
                <a:cubicBezTo>
                  <a:pt x="1875738" y="564757"/>
                  <a:pt x="1982463" y="540207"/>
                  <a:pt x="2089668" y="516159"/>
                </a:cubicBezTo>
                <a:cubicBezTo>
                  <a:pt x="1966597" y="524676"/>
                  <a:pt x="1859394" y="468563"/>
                  <a:pt x="1739690" y="493614"/>
                </a:cubicBezTo>
                <a:cubicBezTo>
                  <a:pt x="1701230" y="501630"/>
                  <a:pt x="1660850" y="476079"/>
                  <a:pt x="1657003" y="436500"/>
                </a:cubicBezTo>
                <a:cubicBezTo>
                  <a:pt x="1652677" y="404937"/>
                  <a:pt x="1688732" y="390909"/>
                  <a:pt x="1716134" y="380889"/>
                </a:cubicBezTo>
                <a:cubicBezTo>
                  <a:pt x="1786322" y="355337"/>
                  <a:pt x="1842086" y="279687"/>
                  <a:pt x="1931986" y="319766"/>
                </a:cubicBezTo>
                <a:cubicBezTo>
                  <a:pt x="1988712" y="256640"/>
                  <a:pt x="2079091" y="246619"/>
                  <a:pt x="2152163" y="230087"/>
                </a:cubicBezTo>
                <a:cubicBezTo>
                  <a:pt x="2385321" y="177982"/>
                  <a:pt x="2621844" y="137401"/>
                  <a:pt x="2858367" y="102831"/>
                </a:cubicBezTo>
                <a:cubicBezTo>
                  <a:pt x="3013645" y="80286"/>
                  <a:pt x="3173731" y="89806"/>
                  <a:pt x="3327568" y="61248"/>
                </a:cubicBezTo>
                <a:cubicBezTo>
                  <a:pt x="3628510" y="5637"/>
                  <a:pt x="3927528" y="7141"/>
                  <a:pt x="4227028" y="1129"/>
                </a:cubicBezTo>
                <a:cubicBezTo>
                  <a:pt x="4296975" y="-249"/>
                  <a:pt x="4366742" y="-281"/>
                  <a:pt x="4436398" y="5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DFBB1-B179-41A9-90FC-AD1B1D50C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3129" y="2871147"/>
            <a:ext cx="5257799" cy="646785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400" dirty="0">
                <a:latin typeface="Brush Script MT" panose="03060802040406070304" pitchFamily="66" charset="0"/>
              </a:rPr>
              <a:t>La </a:t>
            </a:r>
            <a:r>
              <a:rPr lang="en-US" sz="4400" dirty="0" err="1">
                <a:latin typeface="Brush Script MT" panose="03060802040406070304" pitchFamily="66" charset="0"/>
              </a:rPr>
              <a:t>llamada</a:t>
            </a:r>
            <a:r>
              <a:rPr lang="en-US" sz="4400" dirty="0">
                <a:latin typeface="Brush Script MT" panose="03060802040406070304" pitchFamily="66" charset="0"/>
              </a:rPr>
              <a:t> del </a:t>
            </a:r>
            <a:r>
              <a:rPr lang="en-US" sz="4400" dirty="0" err="1">
                <a:latin typeface="Brush Script MT" panose="03060802040406070304" pitchFamily="66" charset="0"/>
              </a:rPr>
              <a:t>nómada</a:t>
            </a:r>
            <a:endParaRPr lang="en-US" sz="4400" dirty="0">
              <a:latin typeface="Brush Script MT" panose="030608020404060703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21C213-58BA-4E05-9EFC-D2967E9E3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6880" y="3630479"/>
            <a:ext cx="6456025" cy="2963254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600" dirty="0"/>
              <a:t>Antioquia</a:t>
            </a:r>
          </a:p>
          <a:p>
            <a:pPr lvl="1" algn="l"/>
            <a:r>
              <a:rPr lang="en-US" sz="3200" dirty="0"/>
              <a:t>Bernabe </a:t>
            </a:r>
            <a:r>
              <a:rPr lang="en-US" sz="3200" dirty="0" err="1"/>
              <a:t>enviada</a:t>
            </a:r>
            <a:r>
              <a:rPr lang="en-US" sz="3200" dirty="0"/>
              <a:t> – </a:t>
            </a:r>
            <a:r>
              <a:rPr lang="en-US" sz="3200" dirty="0" err="1"/>
              <a:t>Hechos</a:t>
            </a:r>
            <a:r>
              <a:rPr lang="en-US" sz="3200" dirty="0"/>
              <a:t> 11:22</a:t>
            </a:r>
          </a:p>
          <a:p>
            <a:pPr lvl="1" algn="l"/>
            <a:r>
              <a:rPr lang="en-US" sz="3200" dirty="0"/>
              <a:t>Bernabe llama a </a:t>
            </a:r>
            <a:r>
              <a:rPr lang="en-US" sz="3200" dirty="0" err="1"/>
              <a:t>Saulo</a:t>
            </a:r>
            <a:r>
              <a:rPr lang="en-US" sz="3200" dirty="0"/>
              <a:t> – </a:t>
            </a:r>
            <a:r>
              <a:rPr lang="en-US" sz="3200" dirty="0" err="1"/>
              <a:t>Hechos</a:t>
            </a:r>
            <a:r>
              <a:rPr lang="en-US" sz="3200" dirty="0"/>
              <a:t> 11:25</a:t>
            </a:r>
          </a:p>
          <a:p>
            <a:pPr lvl="1" algn="l"/>
            <a:r>
              <a:rPr lang="en-US" sz="3200" dirty="0"/>
              <a:t>La Iglesia </a:t>
            </a:r>
            <a:r>
              <a:rPr lang="en-US" sz="3200" dirty="0" err="1"/>
              <a:t>envia</a:t>
            </a:r>
            <a:r>
              <a:rPr lang="en-US" sz="3200" dirty="0"/>
              <a:t> Bernabe y Pablo</a:t>
            </a:r>
          </a:p>
          <a:p>
            <a:pPr lvl="1" algn="l"/>
            <a:r>
              <a:rPr lang="en-US" sz="3200" dirty="0"/>
              <a:t>		</a:t>
            </a:r>
            <a:r>
              <a:rPr lang="en-US" sz="3200" dirty="0" err="1"/>
              <a:t>Hechos</a:t>
            </a:r>
            <a:r>
              <a:rPr lang="en-US" sz="3200" dirty="0"/>
              <a:t> 13:1-4</a:t>
            </a:r>
          </a:p>
        </p:txBody>
      </p:sp>
    </p:spTree>
    <p:extLst>
      <p:ext uri="{BB962C8B-B14F-4D97-AF65-F5344CB8AC3E}">
        <p14:creationId xmlns:p14="http://schemas.microsoft.com/office/powerpoint/2010/main" val="3086112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DFBB1-B179-41A9-90FC-AD1B1D50C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1215813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latin typeface="Brush Script MT" panose="03060802040406070304" pitchFamily="66" charset="0"/>
              </a:rPr>
              <a:t>La </a:t>
            </a:r>
            <a:r>
              <a:rPr lang="en-US" sz="4400" dirty="0" err="1">
                <a:latin typeface="Brush Script MT" panose="03060802040406070304" pitchFamily="66" charset="0"/>
              </a:rPr>
              <a:t>llamada</a:t>
            </a:r>
            <a:r>
              <a:rPr lang="en-US" sz="4400" dirty="0">
                <a:latin typeface="Brush Script MT" panose="03060802040406070304" pitchFamily="66" charset="0"/>
              </a:rPr>
              <a:t> del </a:t>
            </a:r>
            <a:r>
              <a:rPr lang="en-US" sz="4400" dirty="0" err="1">
                <a:latin typeface="Brush Script MT" panose="03060802040406070304" pitchFamily="66" charset="0"/>
              </a:rPr>
              <a:t>nómada</a:t>
            </a:r>
            <a:endParaRPr lang="en-US" sz="4400" dirty="0">
              <a:latin typeface="Brush Script MT" panose="030608020404060703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21C213-58BA-4E05-9EFC-D2967E9E3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2502747"/>
            <a:ext cx="5319319" cy="3550431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Pedro</a:t>
            </a:r>
          </a:p>
          <a:p>
            <a:pPr lvl="1" algn="l"/>
            <a:r>
              <a:rPr lang="en-US" sz="3200" dirty="0"/>
              <a:t>Gentiles – Hechos10:5-48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2D8F5F-D1B1-46ED-84AF-BF5489A5F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82" r="16726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8720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9F701746-0657-4467-BBD3-24051A71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92C689-3ED3-42A9-A32C-915C5B4058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4" b="-1"/>
          <a:stretch/>
        </p:blipFill>
        <p:spPr>
          <a:xfrm>
            <a:off x="4559968" y="10"/>
            <a:ext cx="7632032" cy="6857990"/>
          </a:xfrm>
          <a:prstGeom prst="rect">
            <a:avLst/>
          </a:prstGeom>
        </p:spPr>
      </p:pic>
      <p:sp useBgFill="1">
        <p:nvSpPr>
          <p:cNvPr id="76" name="Freeform: Shape 75">
            <a:extLst>
              <a:ext uri="{FF2B5EF4-FFF2-40B4-BE49-F238E27FC236}">
                <a16:creationId xmlns:a16="http://schemas.microsoft.com/office/drawing/2014/main" id="{117BEB00-3E3D-4F08-AF56-DB0D22FB5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rot="10800000">
            <a:off x="1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DFBB1-B179-41A9-90FC-AD1B1D50C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051" y="662400"/>
            <a:ext cx="3409200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400"/>
              <a:t>La llamada del nómada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21C213-58BA-4E05-9EFC-D2967E9E3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082" y="2008316"/>
            <a:ext cx="4037138" cy="457200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alpha val="60000"/>
                  </a:schemeClr>
                </a:solidFill>
              </a:rPr>
              <a:t>Pablo y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</a:rPr>
              <a:t>Efesios</a:t>
            </a:r>
            <a:endParaRPr lang="en-US" sz="2800" dirty="0">
              <a:solidFill>
                <a:schemeClr val="tx1">
                  <a:alpha val="60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alpha val="60000"/>
                  </a:schemeClr>
                </a:solidFill>
              </a:rPr>
              <a:t>Hechos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</a:rPr>
              <a:t> 19:10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alpha val="60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alpha val="60000"/>
                  </a:schemeClr>
                </a:solidFill>
              </a:rPr>
              <a:t>Esto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</a:rPr>
              <a:t>continuó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</a:rPr>
              <a:t>por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</a:rPr>
              <a:t>espacio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</a:rPr>
              <a:t> de dos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</a:rPr>
              <a:t>años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</a:rPr>
              <a:t>, de modo que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</a:rPr>
              <a:t>todos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</a:rPr>
              <a:t>los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</a:rPr>
              <a:t>judíos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</a:rPr>
              <a:t> y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</a:rPr>
              <a:t>los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</a:rPr>
              <a:t>griegos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</a:rPr>
              <a:t> que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</a:rPr>
              <a:t>vivían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</a:rPr>
              <a:t>en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</a:rPr>
              <a:t> la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</a:rPr>
              <a:t>provincia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</a:rPr>
              <a:t> de Asia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</a:rPr>
              <a:t>llegaron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</a:rPr>
              <a:t> a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</a:rPr>
              <a:t>escuchar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</a:rPr>
              <a:t> la palabra del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</a:rPr>
              <a:t>Señor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8442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992C689-3ED3-42A9-A32C-915C5B4058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" r="14013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6DFBB1-B179-41A9-90FC-AD1B1D50C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>
                <a:solidFill>
                  <a:srgbClr val="000000"/>
                </a:solidFill>
              </a:rPr>
              <a:t>La </a:t>
            </a:r>
            <a:r>
              <a:rPr lang="en-US" sz="4400" dirty="0" err="1">
                <a:solidFill>
                  <a:srgbClr val="000000"/>
                </a:solidFill>
              </a:rPr>
              <a:t>llamada</a:t>
            </a:r>
            <a:r>
              <a:rPr lang="en-US" sz="4400" dirty="0">
                <a:solidFill>
                  <a:srgbClr val="000000"/>
                </a:solidFill>
              </a:rPr>
              <a:t> del </a:t>
            </a:r>
            <a:r>
              <a:rPr lang="en-US" sz="4400" dirty="0" err="1">
                <a:solidFill>
                  <a:srgbClr val="000000"/>
                </a:solidFill>
              </a:rPr>
              <a:t>nómada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21C213-58BA-4E05-9EFC-D2967E9E3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Pablo y </a:t>
            </a:r>
            <a:r>
              <a:rPr lang="en-US" sz="3200" dirty="0" err="1">
                <a:solidFill>
                  <a:srgbClr val="000000"/>
                </a:solidFill>
              </a:rPr>
              <a:t>Espana</a:t>
            </a:r>
            <a:endParaRPr lang="en-US" sz="3200" dirty="0">
              <a:solidFill>
                <a:srgbClr val="000000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s-ES" sz="3200" dirty="0" err="1">
                <a:solidFill>
                  <a:srgbClr val="000000"/>
                </a:solidFill>
              </a:rPr>
              <a:t>Rom</a:t>
            </a:r>
            <a:r>
              <a:rPr lang="es-ES" sz="3200" dirty="0">
                <a:solidFill>
                  <a:srgbClr val="000000"/>
                </a:solidFill>
              </a:rPr>
              <a:t> 15:23-24</a:t>
            </a:r>
          </a:p>
          <a:p>
            <a:pPr algn="l"/>
            <a:r>
              <a:rPr lang="es-ES" sz="3200" dirty="0">
                <a:solidFill>
                  <a:srgbClr val="000000"/>
                </a:solidFill>
              </a:rPr>
              <a:t>Pero ahora que ya no me queda un lugar dónde trabajar en estas regiones, y como desde hace muchos años anhelo verlos, 24 tengo planes de visitarlos cuando vaya rumbo a España.</a:t>
            </a:r>
            <a:endParaRPr lang="en-US" sz="2000" dirty="0">
              <a:solidFill>
                <a:srgbClr val="000000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96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6DFBB1-B179-41A9-90FC-AD1B1D50C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>
                <a:solidFill>
                  <a:srgbClr val="000000"/>
                </a:solidFill>
              </a:rPr>
              <a:t>La </a:t>
            </a:r>
            <a:r>
              <a:rPr lang="en-US" sz="4400" dirty="0" err="1">
                <a:solidFill>
                  <a:srgbClr val="000000"/>
                </a:solidFill>
              </a:rPr>
              <a:t>llamada</a:t>
            </a:r>
            <a:r>
              <a:rPr lang="en-US" sz="4400" dirty="0">
                <a:solidFill>
                  <a:srgbClr val="000000"/>
                </a:solidFill>
              </a:rPr>
              <a:t> del </a:t>
            </a:r>
            <a:r>
              <a:rPr lang="en-US" sz="4400" dirty="0" err="1">
                <a:solidFill>
                  <a:srgbClr val="000000"/>
                </a:solidFill>
              </a:rPr>
              <a:t>nómada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78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92C689-3ED3-42A9-A32C-915C5B4058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" r="13023" b="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521C213-58BA-4E05-9EFC-D2967E9E3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Mi </a:t>
            </a:r>
            <a:r>
              <a:rPr lang="en-US" sz="3200" dirty="0" err="1">
                <a:solidFill>
                  <a:srgbClr val="000000"/>
                </a:solidFill>
              </a:rPr>
              <a:t>ciudadania</a:t>
            </a:r>
            <a:endParaRPr lang="en-US" sz="3200" dirty="0">
              <a:solidFill>
                <a:srgbClr val="000000"/>
              </a:solidFill>
            </a:endParaRPr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</a:rPr>
              <a:t>Efesios</a:t>
            </a:r>
            <a:r>
              <a:rPr lang="en-US" sz="2800" dirty="0">
                <a:solidFill>
                  <a:srgbClr val="000000"/>
                </a:solidFill>
              </a:rPr>
              <a:t> 2:19 – </a:t>
            </a:r>
            <a:r>
              <a:rPr lang="en-US" sz="2800" dirty="0" err="1">
                <a:solidFill>
                  <a:srgbClr val="000000"/>
                </a:solidFill>
              </a:rPr>
              <a:t>extranjeros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aqui</a:t>
            </a:r>
            <a:endParaRPr lang="en-US" sz="2800" dirty="0">
              <a:solidFill>
                <a:srgbClr val="000000"/>
              </a:solidFill>
            </a:endParaRPr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</a:rPr>
              <a:t>Filipenses</a:t>
            </a:r>
            <a:r>
              <a:rPr lang="en-US" sz="2800" dirty="0">
                <a:solidFill>
                  <a:srgbClr val="000000"/>
                </a:solidFill>
              </a:rPr>
              <a:t> 3:20 – </a:t>
            </a:r>
            <a:r>
              <a:rPr lang="en-US" sz="2800" dirty="0" err="1">
                <a:solidFill>
                  <a:srgbClr val="000000"/>
                </a:solidFill>
              </a:rPr>
              <a:t>ciudadanos</a:t>
            </a:r>
            <a:r>
              <a:rPr lang="en-US" sz="2800" dirty="0">
                <a:solidFill>
                  <a:srgbClr val="000000"/>
                </a:solidFill>
              </a:rPr>
              <a:t> del </a:t>
            </a:r>
            <a:r>
              <a:rPr lang="en-US" sz="2800" dirty="0" err="1">
                <a:solidFill>
                  <a:srgbClr val="000000"/>
                </a:solidFill>
              </a:rPr>
              <a:t>cielo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3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92C689-3ED3-42A9-A32C-915C5B4058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" b="-1"/>
          <a:stretch/>
        </p:blipFill>
        <p:spPr>
          <a:xfrm>
            <a:off x="4283902" y="10"/>
            <a:ext cx="7908098" cy="6857992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DFBB1-B179-41A9-90FC-AD1B1D50C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663" y="1115219"/>
            <a:ext cx="5900737" cy="23876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5000" dirty="0" err="1">
                <a:solidFill>
                  <a:schemeClr val="bg1"/>
                </a:solidFill>
              </a:rPr>
              <a:t>Llamado</a:t>
            </a:r>
            <a:r>
              <a:rPr lang="en-US" sz="5000" dirty="0">
                <a:solidFill>
                  <a:schemeClr val="bg1"/>
                </a:solidFill>
              </a:rPr>
              <a:t> del </a:t>
            </a:r>
            <a:r>
              <a:rPr lang="en-US" sz="5000" dirty="0" err="1">
                <a:solidFill>
                  <a:schemeClr val="bg1"/>
                </a:solidFill>
              </a:rPr>
              <a:t>Nomada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21C213-58BA-4E05-9EFC-D2967E9E3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663" y="3902074"/>
            <a:ext cx="5505449" cy="2517771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s-ES" sz="2900" dirty="0">
                <a:solidFill>
                  <a:schemeClr val="bg1"/>
                </a:solidFill>
              </a:rPr>
              <a:t>Tesoro
Mt 6:21 es donde está tu corazón
2 Co 4:18 fija los ojos en lo que es eterno
Co 3:1-3 enfocado en las cosas de arriba
Mt 13:44-45 vender todo para tener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018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6DFBB1-B179-41A9-90FC-AD1B1D50C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>
                <a:solidFill>
                  <a:srgbClr val="000000"/>
                </a:solidFill>
              </a:rPr>
              <a:t>La </a:t>
            </a:r>
            <a:r>
              <a:rPr lang="en-US" sz="4400" dirty="0" err="1">
                <a:solidFill>
                  <a:srgbClr val="000000"/>
                </a:solidFill>
              </a:rPr>
              <a:t>llamada</a:t>
            </a:r>
            <a:r>
              <a:rPr lang="en-US" sz="4400" dirty="0">
                <a:solidFill>
                  <a:srgbClr val="000000"/>
                </a:solidFill>
              </a:rPr>
              <a:t> del </a:t>
            </a:r>
            <a:r>
              <a:rPr lang="en-US" sz="4400" dirty="0" err="1">
                <a:solidFill>
                  <a:srgbClr val="000000"/>
                </a:solidFill>
              </a:rPr>
              <a:t>nómada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78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92C689-3ED3-42A9-A32C-915C5B4058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" r="13023" b="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521C213-58BA-4E05-9EFC-D2967E9E3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0000"/>
                </a:solidFill>
              </a:rPr>
              <a:t>Impacto</a:t>
            </a:r>
            <a:endParaRPr lang="en-US" sz="3200" dirty="0">
              <a:solidFill>
                <a:srgbClr val="000000"/>
              </a:solidFill>
            </a:endParaRPr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Ro 16:19 </a:t>
            </a:r>
            <a:r>
              <a:rPr lang="en-US" sz="2800" dirty="0" err="1">
                <a:solidFill>
                  <a:srgbClr val="000000"/>
                </a:solidFill>
              </a:rPr>
              <a:t>Todo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escuchado</a:t>
            </a:r>
            <a:r>
              <a:rPr lang="en-US" sz="2800" dirty="0">
                <a:solidFill>
                  <a:srgbClr val="000000"/>
                </a:solidFill>
              </a:rPr>
              <a:t> de </a:t>
            </a:r>
            <a:r>
              <a:rPr lang="en-US" sz="2800" dirty="0" err="1">
                <a:solidFill>
                  <a:srgbClr val="000000"/>
                </a:solidFill>
              </a:rPr>
              <a:t>su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obediencia</a:t>
            </a:r>
            <a:endParaRPr lang="en-US" sz="2800" dirty="0">
              <a:solidFill>
                <a:srgbClr val="000000"/>
              </a:solidFill>
            </a:endParaRPr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1 </a:t>
            </a:r>
            <a:r>
              <a:rPr lang="en-US" sz="2800" dirty="0" err="1">
                <a:solidFill>
                  <a:srgbClr val="000000"/>
                </a:solidFill>
              </a:rPr>
              <a:t>Te</a:t>
            </a:r>
            <a:r>
              <a:rPr lang="en-US" sz="2800" dirty="0">
                <a:solidFill>
                  <a:srgbClr val="000000"/>
                </a:solidFill>
              </a:rPr>
              <a:t> 1:8-9 </a:t>
            </a:r>
            <a:r>
              <a:rPr lang="en-US" sz="2800" dirty="0" err="1">
                <a:solidFill>
                  <a:srgbClr val="000000"/>
                </a:solidFill>
              </a:rPr>
              <a:t>su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fe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esta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siendo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anunciado</a:t>
            </a:r>
            <a:r>
              <a:rPr lang="en-US" sz="2800" dirty="0">
                <a:solidFill>
                  <a:srgbClr val="000000"/>
                </a:solidFill>
              </a:rPr>
              <a:t> a </a:t>
            </a:r>
            <a:r>
              <a:rPr lang="en-US" sz="2800" dirty="0" err="1">
                <a:solidFill>
                  <a:srgbClr val="000000"/>
                </a:solidFill>
              </a:rPr>
              <a:t>todo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lado</a:t>
            </a:r>
            <a:endParaRPr lang="en-US" sz="2800" dirty="0">
              <a:solidFill>
                <a:srgbClr val="000000"/>
              </a:solidFill>
            </a:endParaRPr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3 Jn 3 </a:t>
            </a:r>
            <a:r>
              <a:rPr lang="en-US" sz="2800" dirty="0" err="1">
                <a:solidFill>
                  <a:srgbClr val="000000"/>
                </a:solidFill>
              </a:rPr>
              <a:t>habla</a:t>
            </a:r>
            <a:r>
              <a:rPr lang="en-US" sz="2800" dirty="0">
                <a:solidFill>
                  <a:srgbClr val="000000"/>
                </a:solidFill>
              </a:rPr>
              <a:t> de </a:t>
            </a:r>
            <a:r>
              <a:rPr lang="en-US" sz="2800" dirty="0" err="1">
                <a:solidFill>
                  <a:srgbClr val="000000"/>
                </a:solidFill>
              </a:rPr>
              <a:t>su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fidelidad</a:t>
            </a:r>
            <a:r>
              <a:rPr lang="en-US" sz="2800" dirty="0">
                <a:solidFill>
                  <a:srgbClr val="000000"/>
                </a:solidFill>
              </a:rPr>
              <a:t> a la </a:t>
            </a:r>
            <a:r>
              <a:rPr lang="en-US" sz="2800" dirty="0" err="1">
                <a:solidFill>
                  <a:srgbClr val="000000"/>
                </a:solidFill>
              </a:rPr>
              <a:t>verdad</a:t>
            </a:r>
            <a:endParaRPr lang="en-US" sz="2800" dirty="0">
              <a:solidFill>
                <a:srgbClr val="000000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32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DFBB1-B179-41A9-90FC-AD1B1D50C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8"/>
            <a:ext cx="4620584" cy="177526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4400" dirty="0"/>
              <a:t>La </a:t>
            </a:r>
            <a:r>
              <a:rPr lang="en-US" sz="4400" dirty="0" err="1"/>
              <a:t>llamada</a:t>
            </a:r>
            <a:r>
              <a:rPr lang="en-US" sz="4400" dirty="0"/>
              <a:t> del </a:t>
            </a:r>
            <a:r>
              <a:rPr lang="en-US" sz="4400" dirty="0" err="1"/>
              <a:t>nómada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21C213-58BA-4E05-9EFC-D2967E9E3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2772697"/>
            <a:ext cx="4620584" cy="386407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Tesoro</a:t>
            </a:r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Mt 6:21 </a:t>
            </a:r>
            <a:r>
              <a:rPr lang="en-US" sz="3200" dirty="0" err="1"/>
              <a:t>donde</a:t>
            </a:r>
            <a:r>
              <a:rPr lang="en-US" sz="3200" dirty="0"/>
              <a:t> </a:t>
            </a:r>
            <a:r>
              <a:rPr lang="en-US" sz="3200" dirty="0" err="1"/>
              <a:t>esta</a:t>
            </a:r>
            <a:r>
              <a:rPr lang="en-US" sz="3200" dirty="0"/>
              <a:t> </a:t>
            </a:r>
            <a:r>
              <a:rPr lang="en-US" sz="3200" dirty="0" err="1"/>
              <a:t>su</a:t>
            </a:r>
            <a:r>
              <a:rPr lang="en-US" sz="3200" dirty="0"/>
              <a:t> </a:t>
            </a:r>
            <a:r>
              <a:rPr lang="en-US" sz="3200" dirty="0" err="1"/>
              <a:t>corazon</a:t>
            </a:r>
            <a:endParaRPr lang="en-US" sz="3200" dirty="0"/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2 Co 4:18 </a:t>
            </a:r>
            <a:r>
              <a:rPr lang="en-US" sz="3200" dirty="0" err="1"/>
              <a:t>fija</a:t>
            </a:r>
            <a:r>
              <a:rPr lang="en-US" sz="3200" dirty="0"/>
              <a:t> sus </a:t>
            </a:r>
            <a:r>
              <a:rPr lang="en-US" sz="3200" dirty="0" err="1"/>
              <a:t>ojos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lo que es </a:t>
            </a:r>
            <a:r>
              <a:rPr lang="en-US" sz="3200" dirty="0" err="1"/>
              <a:t>eterna</a:t>
            </a:r>
            <a:endParaRPr lang="en-US" sz="3200" dirty="0"/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Co 3:1-3 </a:t>
            </a:r>
            <a:r>
              <a:rPr lang="en-US" sz="3200" dirty="0" err="1"/>
              <a:t>enfocado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las </a:t>
            </a:r>
            <a:r>
              <a:rPr lang="en-US" sz="3200" dirty="0" err="1"/>
              <a:t>cosas</a:t>
            </a:r>
            <a:r>
              <a:rPr lang="en-US" sz="3200" dirty="0"/>
              <a:t> de </a:t>
            </a:r>
            <a:r>
              <a:rPr lang="en-US" sz="3200" dirty="0" err="1"/>
              <a:t>arriba</a:t>
            </a:r>
            <a:endParaRPr lang="en-US" sz="3200" dirty="0"/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Mt 13:44-45 </a:t>
            </a:r>
            <a:r>
              <a:rPr lang="en-US" sz="3200" dirty="0" err="1"/>
              <a:t>vendo</a:t>
            </a:r>
            <a:r>
              <a:rPr lang="en-US" sz="3200" dirty="0"/>
              <a:t> </a:t>
            </a:r>
            <a:r>
              <a:rPr lang="en-US" sz="3200" dirty="0" err="1"/>
              <a:t>todo</a:t>
            </a:r>
            <a:r>
              <a:rPr lang="en-US" sz="3200" dirty="0"/>
              <a:t> lo que </a:t>
            </a:r>
            <a:r>
              <a:rPr lang="en-US" sz="3200" dirty="0" err="1"/>
              <a:t>posee</a:t>
            </a:r>
            <a:endParaRPr lang="en-US" sz="32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5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92C689-3ED3-42A9-A32C-915C5B4058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2" r="16726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57570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DFBB1-B179-41A9-90FC-AD1B1D50C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3193" y="489507"/>
            <a:ext cx="3091607" cy="16554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000" dirty="0" err="1"/>
              <a:t>Llamada</a:t>
            </a:r>
            <a:r>
              <a:rPr lang="en-US" sz="4000" dirty="0"/>
              <a:t> del </a:t>
            </a:r>
            <a:r>
              <a:rPr lang="en-US" sz="4000" dirty="0" err="1"/>
              <a:t>Nomada</a:t>
            </a:r>
            <a:endParaRPr lang="en-US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92C689-3ED3-42A9-A32C-915C5B4058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5" r="-1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521C213-58BA-4E05-9EFC-D2967E9E3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5296" y="2418408"/>
            <a:ext cx="4076683" cy="395008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Premio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Co 9:24 Corona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 3:14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llamado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Dios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6:12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vida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eterna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 6:18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derota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del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enemigo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Co 12:9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humildad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para producer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perfeccion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del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Dios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758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2D8F5F-D1B1-46ED-84AF-BF5489A5F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32" r="9093" b="2"/>
          <a:stretch/>
        </p:blipFill>
        <p:spPr>
          <a:xfrm>
            <a:off x="2562726" y="1"/>
            <a:ext cx="9629274" cy="6857999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DFBB1-B179-41A9-90FC-AD1B1D50C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342006"/>
            <a:ext cx="3879232" cy="2248122"/>
          </a:xfrm>
        </p:spPr>
        <p:txBody>
          <a:bodyPr anchor="b">
            <a:normAutofit/>
          </a:bodyPr>
          <a:lstStyle/>
          <a:p>
            <a:pPr algn="l"/>
            <a:r>
              <a:rPr lang="en-US" sz="5400">
                <a:latin typeface="Brush Script MT" panose="03060802040406070304" pitchFamily="66" charset="0"/>
              </a:rPr>
              <a:t>Llamada</a:t>
            </a:r>
            <a:r>
              <a:rPr lang="en-US" sz="5400" dirty="0">
                <a:latin typeface="Brush Script MT" panose="03060802040406070304" pitchFamily="66" charset="0"/>
              </a:rPr>
              <a:t> del </a:t>
            </a:r>
            <a:r>
              <a:rPr lang="en-US" sz="5400">
                <a:latin typeface="Brush Script MT" panose="03060802040406070304" pitchFamily="66" charset="0"/>
              </a:rPr>
              <a:t>nomada</a:t>
            </a:r>
            <a:endParaRPr lang="en-US" sz="5400" dirty="0">
              <a:latin typeface="Brush Script MT" panose="030608020404060703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21C213-58BA-4E05-9EFC-D2967E9E3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2726652"/>
            <a:ext cx="3205463" cy="3320187"/>
          </a:xfrm>
        </p:spPr>
        <p:txBody>
          <a:bodyPr anchor="t">
            <a:noAutofit/>
          </a:bodyPr>
          <a:lstStyle/>
          <a:p>
            <a:pPr algn="l"/>
            <a:r>
              <a:rPr lang="es-ES" sz="3200" dirty="0">
                <a:solidFill>
                  <a:schemeClr val="accent2"/>
                </a:solidFill>
              </a:rPr>
              <a:t>Persona, pueblo o grupo que constantemente se traslada de un lugar a otro y no tiene una residencia PERMANENTE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213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6DFBB1-B179-41A9-90FC-AD1B1D50C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>
                <a:solidFill>
                  <a:srgbClr val="000000"/>
                </a:solidFill>
              </a:rPr>
              <a:t>La </a:t>
            </a:r>
            <a:r>
              <a:rPr lang="en-US" sz="4400" dirty="0" err="1">
                <a:solidFill>
                  <a:srgbClr val="000000"/>
                </a:solidFill>
              </a:rPr>
              <a:t>llamada</a:t>
            </a:r>
            <a:r>
              <a:rPr lang="en-US" sz="4400" dirty="0">
                <a:solidFill>
                  <a:srgbClr val="000000"/>
                </a:solidFill>
              </a:rPr>
              <a:t> del </a:t>
            </a:r>
            <a:r>
              <a:rPr lang="en-US" sz="4400" dirty="0" err="1">
                <a:solidFill>
                  <a:srgbClr val="000000"/>
                </a:solidFill>
              </a:rPr>
              <a:t>nómada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78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92C689-3ED3-42A9-A32C-915C5B4058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" r="13023" b="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521C213-58BA-4E05-9EFC-D2967E9E3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0000"/>
                </a:solidFill>
              </a:rPr>
              <a:t>Enfoque</a:t>
            </a:r>
            <a:endParaRPr lang="en-US" sz="3200" dirty="0">
              <a:solidFill>
                <a:srgbClr val="000000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0000"/>
                </a:solidFill>
              </a:rPr>
              <a:t>Phil 1:21-22</a:t>
            </a:r>
          </a:p>
          <a:p>
            <a:pPr algn="l"/>
            <a:r>
              <a:rPr lang="es-ES" sz="2800" b="1" dirty="0">
                <a:solidFill>
                  <a:srgbClr val="000000"/>
                </a:solidFill>
              </a:rPr>
              <a:t>Porque para mí el vivir es Cristo y el morir es ganancia. 22 Ahora bien, si seguir viviendo en este mundo representa para mí un trabajo fructífero,</a:t>
            </a:r>
          </a:p>
        </p:txBody>
      </p:sp>
    </p:spTree>
    <p:extLst>
      <p:ext uri="{BB962C8B-B14F-4D97-AF65-F5344CB8AC3E}">
        <p14:creationId xmlns:p14="http://schemas.microsoft.com/office/powerpoint/2010/main" val="4141406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6DFBB1-B179-41A9-90FC-AD1B1D50C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>
                <a:solidFill>
                  <a:srgbClr val="000000"/>
                </a:solidFill>
              </a:rPr>
              <a:t>La </a:t>
            </a:r>
            <a:r>
              <a:rPr lang="en-US" sz="4400" dirty="0" err="1">
                <a:solidFill>
                  <a:srgbClr val="000000"/>
                </a:solidFill>
              </a:rPr>
              <a:t>llamada</a:t>
            </a:r>
            <a:r>
              <a:rPr lang="en-US" sz="4400" dirty="0">
                <a:solidFill>
                  <a:srgbClr val="000000"/>
                </a:solidFill>
              </a:rPr>
              <a:t> del </a:t>
            </a:r>
            <a:r>
              <a:rPr lang="en-US" sz="4400" dirty="0" err="1">
                <a:solidFill>
                  <a:srgbClr val="000000"/>
                </a:solidFill>
              </a:rPr>
              <a:t>nómada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78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92C689-3ED3-42A9-A32C-915C5B4058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" r="13023" b="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521C213-58BA-4E05-9EFC-D2967E9E3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0000"/>
                </a:solidFill>
              </a:rPr>
              <a:t>Estilo</a:t>
            </a:r>
            <a:r>
              <a:rPr lang="en-US" sz="3200" dirty="0">
                <a:solidFill>
                  <a:srgbClr val="000000"/>
                </a:solidFill>
              </a:rPr>
              <a:t> de </a:t>
            </a:r>
            <a:r>
              <a:rPr lang="en-US" sz="3200" dirty="0" err="1">
                <a:solidFill>
                  <a:srgbClr val="000000"/>
                </a:solidFill>
              </a:rPr>
              <a:t>vida</a:t>
            </a:r>
            <a:endParaRPr lang="en-US" sz="3200" dirty="0">
              <a:solidFill>
                <a:srgbClr val="000000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</a:rPr>
              <a:t>Phil 1:27-28</a:t>
            </a:r>
          </a:p>
          <a:p>
            <a:pPr algn="l"/>
            <a:r>
              <a:rPr lang="es-ES" sz="2800" dirty="0">
                <a:solidFill>
                  <a:srgbClr val="000000"/>
                </a:solidFill>
              </a:rPr>
              <a:t>Pase lo que pase, compórtense de una manera digna del evangelio de Cristo. De este modo, ya sea que vaya a verlos o que, estando ausente, sólo tenga noticias de ustedes, sabré que siguen firmes en un mismo propósito, luchando unánimes por la fe del evangelio</a:t>
            </a:r>
          </a:p>
        </p:txBody>
      </p:sp>
    </p:spTree>
    <p:extLst>
      <p:ext uri="{BB962C8B-B14F-4D97-AF65-F5344CB8AC3E}">
        <p14:creationId xmlns:p14="http://schemas.microsoft.com/office/powerpoint/2010/main" val="2935419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992C689-3ED3-42A9-A32C-915C5B4058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" r="-1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DFBB1-B179-41A9-90FC-AD1B1D50C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/>
              <a:t>La llamada del nómada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21C213-58BA-4E05-9EFC-D2967E9E3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2022601"/>
            <a:ext cx="4858709" cy="4154361"/>
          </a:xfrm>
        </p:spPr>
        <p:txBody>
          <a:bodyPr vert="horz" lIns="91440" tIns="45720" rIns="91440" bIns="45720" rtlCol="0">
            <a:noAutofit/>
          </a:bodyPr>
          <a:lstStyle/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3200" b="1" dirty="0"/>
              <a:t>Mc 16:15 – </a:t>
            </a:r>
            <a:r>
              <a:rPr lang="en-US" sz="3200" b="1" dirty="0" err="1"/>
              <a:t>Todo</a:t>
            </a:r>
            <a:r>
              <a:rPr lang="en-US" sz="3200" b="1" dirty="0"/>
              <a:t> </a:t>
            </a:r>
            <a:r>
              <a:rPr lang="en-US" sz="3200" b="1" dirty="0" err="1"/>
              <a:t>el</a:t>
            </a:r>
            <a:r>
              <a:rPr lang="en-US" sz="3200" b="1" dirty="0"/>
              <a:t> </a:t>
            </a:r>
            <a:r>
              <a:rPr lang="en-US" sz="3200" b="1" dirty="0" err="1"/>
              <a:t>mundo</a:t>
            </a:r>
            <a:endParaRPr lang="en-US" sz="3200" b="1" dirty="0"/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3200" b="1" dirty="0"/>
              <a:t>Mt 28:19 - </a:t>
            </a:r>
            <a:r>
              <a:rPr lang="en-US" sz="3200" b="1" dirty="0" err="1"/>
              <a:t>haga</a:t>
            </a:r>
            <a:r>
              <a:rPr lang="en-US" sz="3200" b="1" dirty="0"/>
              <a:t> </a:t>
            </a:r>
            <a:r>
              <a:rPr lang="en-US" sz="3200" b="1" dirty="0" err="1"/>
              <a:t>discipulos</a:t>
            </a:r>
            <a:r>
              <a:rPr lang="en-US" sz="3200" b="1" dirty="0"/>
              <a:t> de </a:t>
            </a:r>
            <a:r>
              <a:rPr lang="en-US" sz="3200" b="1" dirty="0" err="1"/>
              <a:t>todas</a:t>
            </a:r>
            <a:r>
              <a:rPr lang="en-US" sz="3200" b="1" dirty="0"/>
              <a:t> las </a:t>
            </a:r>
            <a:r>
              <a:rPr lang="en-US" sz="3200" b="1" dirty="0" err="1"/>
              <a:t>naciones</a:t>
            </a:r>
            <a:endParaRPr lang="en-US" sz="3200" b="1" dirty="0"/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3200" b="1" dirty="0"/>
              <a:t>Lk 24:47 – </a:t>
            </a:r>
            <a:r>
              <a:rPr lang="en-US" sz="3200" b="1" dirty="0" err="1"/>
              <a:t>anuncia</a:t>
            </a:r>
            <a:r>
              <a:rPr lang="en-US" sz="3200" b="1" dirty="0"/>
              <a:t> a </a:t>
            </a:r>
            <a:r>
              <a:rPr lang="en-US" sz="3200" b="1" dirty="0" err="1"/>
              <a:t>todos</a:t>
            </a:r>
            <a:r>
              <a:rPr lang="en-US" sz="3200" b="1" dirty="0"/>
              <a:t> las </a:t>
            </a:r>
            <a:r>
              <a:rPr lang="en-US" sz="3200" b="1" dirty="0" err="1"/>
              <a:t>naciones</a:t>
            </a:r>
            <a:endParaRPr lang="en-US" sz="3200" b="1" dirty="0"/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3200" b="1" dirty="0"/>
              <a:t>He 1:8 – Jerusalem, </a:t>
            </a:r>
            <a:r>
              <a:rPr lang="en-US" sz="3200" b="1" dirty="0" err="1"/>
              <a:t>judia</a:t>
            </a:r>
            <a:r>
              <a:rPr lang="en-US" sz="3200" b="1" dirty="0"/>
              <a:t>, </a:t>
            </a:r>
            <a:r>
              <a:rPr lang="en-US" sz="3200" b="1" dirty="0" err="1"/>
              <a:t>samaria</a:t>
            </a:r>
            <a:r>
              <a:rPr lang="en-US" sz="3200" b="1" dirty="0"/>
              <a:t>, y </a:t>
            </a:r>
            <a:r>
              <a:rPr lang="en-US" sz="3200" b="1" dirty="0" err="1"/>
              <a:t>los</a:t>
            </a:r>
            <a:r>
              <a:rPr lang="en-US" sz="3200" b="1" dirty="0"/>
              <a:t> fines del </a:t>
            </a:r>
            <a:r>
              <a:rPr lang="en-US" sz="3200" dirty="0" err="1"/>
              <a:t>mundo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9126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on a sandy road&#10;&#10;Description automatically generated with low confidence">
            <a:extLst>
              <a:ext uri="{FF2B5EF4-FFF2-40B4-BE49-F238E27FC236}">
                <a16:creationId xmlns:a16="http://schemas.microsoft.com/office/drawing/2014/main" id="{52A23498-DD10-3990-DB82-0AC2CB12B6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" b="2"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2D8F5F-D1B1-46ED-84AF-BF5489A5F9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045" b="5738"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</p:spPr>
      </p:pic>
      <p:pic>
        <p:nvPicPr>
          <p:cNvPr id="10" name="Picture 9" descr="A group of camels carrying people&#10;&#10;Description automatically generated with medium confidence">
            <a:extLst>
              <a:ext uri="{FF2B5EF4-FFF2-40B4-BE49-F238E27FC236}">
                <a16:creationId xmlns:a16="http://schemas.microsoft.com/office/drawing/2014/main" id="{004A49DF-C028-C053-6F35-E265369336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930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12" name="Picture 11" descr="A picture containing water, outdoor, river, group&#10;&#10;Description automatically generated">
            <a:extLst>
              <a:ext uri="{FF2B5EF4-FFF2-40B4-BE49-F238E27FC236}">
                <a16:creationId xmlns:a16="http://schemas.microsoft.com/office/drawing/2014/main" id="{4A9FEC78-305E-E719-78B2-77A40B1D63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1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rame 85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38B3A47-FCC1-7F29-73F5-B9B63F4DB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5528" y="4201466"/>
            <a:ext cx="2700944" cy="659993"/>
          </a:xfrm>
          <a:noFill/>
        </p:spPr>
        <p:txBody>
          <a:bodyPr>
            <a:normAutofit/>
          </a:bodyPr>
          <a:lstStyle/>
          <a:p>
            <a:endParaRPr lang="es-419" sz="1600">
              <a:solidFill>
                <a:srgbClr val="08080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DFBB1-B179-41A9-90FC-AD1B1D50C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8" y="2761554"/>
            <a:ext cx="3618284" cy="1345720"/>
          </a:xfrm>
          <a:noFill/>
        </p:spPr>
        <p:txBody>
          <a:bodyPr anchor="ctr">
            <a:noAutofit/>
          </a:bodyPr>
          <a:lstStyle/>
          <a:p>
            <a:r>
              <a:rPr lang="en-US" sz="4800" dirty="0" err="1">
                <a:solidFill>
                  <a:srgbClr val="080808"/>
                </a:solidFill>
                <a:latin typeface="Brush Script MT" panose="03060802040406070304" pitchFamily="66" charset="0"/>
              </a:rPr>
              <a:t>Llamada</a:t>
            </a:r>
            <a:r>
              <a:rPr lang="en-US" sz="4800" dirty="0">
                <a:solidFill>
                  <a:srgbClr val="080808"/>
                </a:solidFill>
                <a:latin typeface="Brush Script MT" panose="03060802040406070304" pitchFamily="66" charset="0"/>
              </a:rPr>
              <a:t> del </a:t>
            </a:r>
            <a:r>
              <a:rPr lang="en-US" sz="4800" dirty="0" err="1">
                <a:solidFill>
                  <a:srgbClr val="080808"/>
                </a:solidFill>
                <a:latin typeface="Brush Script MT" panose="03060802040406070304" pitchFamily="66" charset="0"/>
              </a:rPr>
              <a:t>nomada</a:t>
            </a:r>
            <a:endParaRPr lang="en-US" sz="4800" dirty="0">
              <a:solidFill>
                <a:srgbClr val="080808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22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2D8F5F-D1B1-46ED-84AF-BF5489A5F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358" r="2" b="6055"/>
          <a:stretch/>
        </p:blipFill>
        <p:spPr>
          <a:xfrm>
            <a:off x="20" y="2"/>
            <a:ext cx="6340583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811E1268-0E4C-647C-0FFF-740341903B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3" r="36280" b="-2"/>
          <a:stretch/>
        </p:blipFill>
        <p:spPr>
          <a:xfrm>
            <a:off x="6340604" y="1"/>
            <a:ext cx="5851396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1018C8B6-D5AB-B0D3-2A56-6AE609C737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" r="-1" b="21109"/>
          <a:stretch/>
        </p:blipFill>
        <p:spPr>
          <a:xfrm>
            <a:off x="1" y="4316255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6DFBB1-B179-41A9-90FC-AD1B1D50C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3996130"/>
            <a:ext cx="5505814" cy="983226"/>
          </a:xfrm>
        </p:spPr>
        <p:txBody>
          <a:bodyPr anchor="b">
            <a:normAutofit/>
          </a:bodyPr>
          <a:lstStyle/>
          <a:p>
            <a:pPr algn="l"/>
            <a:r>
              <a:rPr lang="en-US" sz="4400" dirty="0" err="1">
                <a:latin typeface="Brush Script MT" panose="03060802040406070304" pitchFamily="66" charset="0"/>
              </a:rPr>
              <a:t>Llamada</a:t>
            </a:r>
            <a:r>
              <a:rPr lang="en-US" sz="4400" dirty="0">
                <a:latin typeface="Brush Script MT" panose="03060802040406070304" pitchFamily="66" charset="0"/>
              </a:rPr>
              <a:t> del </a:t>
            </a:r>
            <a:r>
              <a:rPr lang="en-US" sz="4400" dirty="0" err="1">
                <a:latin typeface="Brush Script MT" panose="03060802040406070304" pitchFamily="66" charset="0"/>
              </a:rPr>
              <a:t>Nomada</a:t>
            </a:r>
            <a:endParaRPr lang="en-US" sz="4400" dirty="0">
              <a:latin typeface="Brush Script MT" panose="03060802040406070304" pitchFamily="66" charset="0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3413B51A-75F4-CE97-C7AF-99E175D26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5098238"/>
            <a:ext cx="5505814" cy="1523788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4400" dirty="0"/>
              <a:t>Ge 1:28</a:t>
            </a:r>
          </a:p>
          <a:p>
            <a:pPr algn="l"/>
            <a:r>
              <a:rPr lang="en-US" sz="4400" dirty="0" err="1"/>
              <a:t>Llene</a:t>
            </a:r>
            <a:r>
              <a:rPr lang="en-US" sz="4400" dirty="0"/>
              <a:t> la </a:t>
            </a:r>
            <a:r>
              <a:rPr lang="en-US" sz="4400" dirty="0" err="1"/>
              <a:t>tiera</a:t>
            </a:r>
            <a:r>
              <a:rPr lang="en-US" sz="4400" dirty="0"/>
              <a:t> y </a:t>
            </a:r>
            <a:r>
              <a:rPr lang="en-US" sz="4400" dirty="0" err="1"/>
              <a:t>sometanla</a:t>
            </a:r>
            <a:r>
              <a:rPr lang="en-US" sz="4400" dirty="0"/>
              <a:t>.</a:t>
            </a:r>
          </a:p>
          <a:p>
            <a:pPr algn="l"/>
            <a:endParaRPr lang="en-US" dirty="0"/>
          </a:p>
          <a:p>
            <a:pPr algn="l"/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62587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watch&#10;&#10;Description automatically generated with medium confidence">
            <a:extLst>
              <a:ext uri="{FF2B5EF4-FFF2-40B4-BE49-F238E27FC236}">
                <a16:creationId xmlns:a16="http://schemas.microsoft.com/office/drawing/2014/main" id="{61391C14-07B2-4357-9910-A14D607131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7" t="9091" r="22615" b="-1"/>
          <a:stretch/>
        </p:blipFill>
        <p:spPr>
          <a:xfrm>
            <a:off x="20" y="584909"/>
            <a:ext cx="571861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0" y="0"/>
                </a:moveTo>
                <a:lnTo>
                  <a:pt x="2672821" y="0"/>
                </a:lnTo>
                <a:lnTo>
                  <a:pt x="2673116" y="639"/>
                </a:lnTo>
                <a:lnTo>
                  <a:pt x="3175662" y="639"/>
                </a:lnTo>
                <a:lnTo>
                  <a:pt x="5718636" y="5509675"/>
                </a:lnTo>
                <a:lnTo>
                  <a:pt x="502842" y="5509675"/>
                </a:lnTo>
                <a:lnTo>
                  <a:pt x="502842" y="5509036"/>
                </a:lnTo>
                <a:lnTo>
                  <a:pt x="0" y="5509036"/>
                </a:lnTo>
                <a:close/>
              </a:path>
            </a:pathLst>
          </a:custGeom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2619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21C213-58BA-4E05-9EFC-D2967E9E3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6272" y="2214881"/>
            <a:ext cx="5538978" cy="3234304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l"/>
            <a:r>
              <a:rPr lang="en-US" sz="2900" dirty="0">
                <a:solidFill>
                  <a:srgbClr val="FFFF00"/>
                </a:solidFill>
              </a:rPr>
              <a:t>Cristo</a:t>
            </a:r>
          </a:p>
          <a:p>
            <a:pPr algn="l"/>
            <a:r>
              <a:rPr lang="en-US" sz="2900" dirty="0">
                <a:solidFill>
                  <a:srgbClr val="FFFF00"/>
                </a:solidFill>
              </a:rPr>
              <a:t>	</a:t>
            </a:r>
            <a:r>
              <a:rPr lang="es-419" sz="2900" dirty="0">
                <a:solidFill>
                  <a:srgbClr val="FFFF00"/>
                </a:solidFill>
              </a:rPr>
              <a:t>Salió del Cielo</a:t>
            </a:r>
          </a:p>
          <a:p>
            <a:pPr algn="l"/>
            <a:r>
              <a:rPr lang="es-419" sz="2900" dirty="0">
                <a:solidFill>
                  <a:srgbClr val="FFFF00"/>
                </a:solidFill>
              </a:rPr>
              <a:t>	Salió de Nazaret</a:t>
            </a:r>
          </a:p>
          <a:p>
            <a:pPr algn="l"/>
            <a:r>
              <a:rPr lang="es-419" sz="2900" dirty="0">
                <a:solidFill>
                  <a:srgbClr val="FFFF00"/>
                </a:solidFill>
              </a:rPr>
              <a:t>	Camino pueblo a pueblo – </a:t>
            </a:r>
            <a:r>
              <a:rPr lang="es-419" sz="2900" dirty="0" err="1">
                <a:solidFill>
                  <a:srgbClr val="FFFF00"/>
                </a:solidFill>
              </a:rPr>
              <a:t>Lc</a:t>
            </a:r>
            <a:r>
              <a:rPr lang="es-419" sz="2900" dirty="0">
                <a:solidFill>
                  <a:srgbClr val="FFFF00"/>
                </a:solidFill>
              </a:rPr>
              <a:t> 4:43; 	13:22</a:t>
            </a:r>
          </a:p>
          <a:p>
            <a:pPr algn="l"/>
            <a:r>
              <a:rPr lang="es-419" sz="2900" dirty="0">
                <a:solidFill>
                  <a:srgbClr val="FFFF00"/>
                </a:solidFill>
              </a:rPr>
              <a:t>	Paso por Samaria – Ju 4:4</a:t>
            </a:r>
          </a:p>
          <a:p>
            <a:pPr algn="l"/>
            <a:r>
              <a:rPr lang="es-419" sz="2900" dirty="0">
                <a:solidFill>
                  <a:srgbClr val="FFFF00"/>
                </a:solidFill>
              </a:rPr>
              <a:t>	Envió 72 and 12 – Mt 10:1; Mc 6:7</a:t>
            </a:r>
          </a:p>
          <a:p>
            <a:pPr algn="l"/>
            <a:r>
              <a:rPr lang="es-419" dirty="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DFBB1-B179-41A9-90FC-AD1B1D50C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3747" y="1408815"/>
            <a:ext cx="5683102" cy="91111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5400" b="1" dirty="0">
                <a:solidFill>
                  <a:srgbClr val="FFFFFF"/>
                </a:solidFill>
                <a:latin typeface="Brush Script MT" panose="03060802040406070304" pitchFamily="66" charset="0"/>
              </a:rPr>
              <a:t>La </a:t>
            </a:r>
            <a:r>
              <a:rPr lang="en-US" sz="5400" b="1" dirty="0" err="1">
                <a:solidFill>
                  <a:srgbClr val="FFFFFF"/>
                </a:solidFill>
                <a:latin typeface="Brush Script MT" panose="03060802040406070304" pitchFamily="66" charset="0"/>
              </a:rPr>
              <a:t>llamada</a:t>
            </a:r>
            <a:r>
              <a:rPr lang="en-US" sz="5400" b="1" dirty="0">
                <a:solidFill>
                  <a:srgbClr val="FFFFFF"/>
                </a:solidFill>
                <a:latin typeface="Brush Script MT" panose="03060802040406070304" pitchFamily="66" charset="0"/>
              </a:rPr>
              <a:t> del </a:t>
            </a:r>
            <a:r>
              <a:rPr lang="en-US" sz="5400" b="1" dirty="0" err="1">
                <a:solidFill>
                  <a:srgbClr val="FFFFFF"/>
                </a:solidFill>
                <a:latin typeface="Brush Script MT" panose="03060802040406070304" pitchFamily="66" charset="0"/>
              </a:rPr>
              <a:t>nómada</a:t>
            </a:r>
            <a:endParaRPr lang="en-US" sz="5400" b="1" dirty="0">
              <a:solidFill>
                <a:srgbClr val="FFFFFF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02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E2CFBC99-FB8F-41F7-A81D-A5288D688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92C689-3ED3-42A9-A32C-915C5B4058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7" r="-1" b="5729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A435A76B-D478-4F38-9D76-040E49ADC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0138" y="2758601"/>
            <a:ext cx="7832767" cy="4099399"/>
          </a:xfrm>
          <a:custGeom>
            <a:avLst/>
            <a:gdLst>
              <a:gd name="connsiteX0" fmla="*/ 4436398 w 7832767"/>
              <a:gd name="connsiteY0" fmla="*/ 580 h 4099399"/>
              <a:gd name="connsiteX1" fmla="*/ 5062070 w 7832767"/>
              <a:gd name="connsiteY1" fmla="*/ 20166 h 4099399"/>
              <a:gd name="connsiteX2" fmla="*/ 6429770 w 7832767"/>
              <a:gd name="connsiteY2" fmla="*/ 44716 h 4099399"/>
              <a:gd name="connsiteX3" fmla="*/ 7261927 w 7832767"/>
              <a:gd name="connsiteY3" fmla="*/ 147922 h 4099399"/>
              <a:gd name="connsiteX4" fmla="*/ 7370574 w 7832767"/>
              <a:gd name="connsiteY4" fmla="*/ 185497 h 4099399"/>
              <a:gd name="connsiteX5" fmla="*/ 7342690 w 7832767"/>
              <a:gd name="connsiteY5" fmla="*/ 262652 h 4099399"/>
              <a:gd name="connsiteX6" fmla="*/ 7154722 w 7832767"/>
              <a:gd name="connsiteY6" fmla="*/ 283192 h 4099399"/>
              <a:gd name="connsiteX7" fmla="*/ 7257600 w 7832767"/>
              <a:gd name="connsiteY7" fmla="*/ 340809 h 4099399"/>
              <a:gd name="connsiteX8" fmla="*/ 7031654 w 7832767"/>
              <a:gd name="connsiteY8" fmla="*/ 384897 h 4099399"/>
              <a:gd name="connsiteX9" fmla="*/ 7061460 w 7832767"/>
              <a:gd name="connsiteY9" fmla="*/ 415459 h 4099399"/>
              <a:gd name="connsiteX10" fmla="*/ 7091746 w 7832767"/>
              <a:gd name="connsiteY10" fmla="*/ 444516 h 4099399"/>
              <a:gd name="connsiteX11" fmla="*/ 6661966 w 7832767"/>
              <a:gd name="connsiteY11" fmla="*/ 519166 h 4099399"/>
              <a:gd name="connsiteX12" fmla="*/ 7169625 w 7832767"/>
              <a:gd name="connsiteY12" fmla="*/ 655940 h 4099399"/>
              <a:gd name="connsiteX13" fmla="*/ 7077324 w 7832767"/>
              <a:gd name="connsiteY13" fmla="*/ 729587 h 4099399"/>
              <a:gd name="connsiteX14" fmla="*/ 7370574 w 7832767"/>
              <a:gd name="connsiteY14" fmla="*/ 845819 h 4099399"/>
              <a:gd name="connsiteX15" fmla="*/ 7608539 w 7832767"/>
              <a:gd name="connsiteY15" fmla="*/ 990610 h 4099399"/>
              <a:gd name="connsiteX16" fmla="*/ 7742185 w 7832767"/>
              <a:gd name="connsiteY16" fmla="*/ 1180991 h 4099399"/>
              <a:gd name="connsiteX17" fmla="*/ 7789296 w 7832767"/>
              <a:gd name="connsiteY17" fmla="*/ 1266161 h 4099399"/>
              <a:gd name="connsiteX18" fmla="*/ 7831602 w 7832767"/>
              <a:gd name="connsiteY18" fmla="*/ 1355841 h 4099399"/>
              <a:gd name="connsiteX19" fmla="*/ 7758529 w 7832767"/>
              <a:gd name="connsiteY19" fmla="*/ 1445019 h 4099399"/>
              <a:gd name="connsiteX20" fmla="*/ 7710936 w 7832767"/>
              <a:gd name="connsiteY20" fmla="*/ 1553237 h 4099399"/>
              <a:gd name="connsiteX21" fmla="*/ 7754684 w 7832767"/>
              <a:gd name="connsiteY21" fmla="*/ 1616863 h 4099399"/>
              <a:gd name="connsiteX22" fmla="*/ 7755645 w 7832767"/>
              <a:gd name="connsiteY22" fmla="*/ 1759148 h 4099399"/>
              <a:gd name="connsiteX23" fmla="*/ 7725360 w 7832767"/>
              <a:gd name="connsiteY23" fmla="*/ 1826283 h 4099399"/>
              <a:gd name="connsiteX24" fmla="*/ 7633056 w 7832767"/>
              <a:gd name="connsiteY24" fmla="*/ 1972074 h 4099399"/>
              <a:gd name="connsiteX25" fmla="*/ 7554696 w 7832767"/>
              <a:gd name="connsiteY25" fmla="*/ 2004640 h 4099399"/>
              <a:gd name="connsiteX26" fmla="*/ 7562870 w 7832767"/>
              <a:gd name="connsiteY26" fmla="*/ 2592817 h 4099399"/>
              <a:gd name="connsiteX27" fmla="*/ 7620078 w 7832767"/>
              <a:gd name="connsiteY27" fmla="*/ 2877387 h 4099399"/>
              <a:gd name="connsiteX28" fmla="*/ 7579695 w 7832767"/>
              <a:gd name="connsiteY28" fmla="*/ 3198029 h 4099399"/>
              <a:gd name="connsiteX29" fmla="*/ 7713340 w 7832767"/>
              <a:gd name="connsiteY29" fmla="*/ 3435003 h 4099399"/>
              <a:gd name="connsiteX30" fmla="*/ 7658054 w 7832767"/>
              <a:gd name="connsiteY30" fmla="*/ 3526187 h 4099399"/>
              <a:gd name="connsiteX31" fmla="*/ 7813815 w 7832767"/>
              <a:gd name="connsiteY31" fmla="*/ 3628391 h 4099399"/>
              <a:gd name="connsiteX32" fmla="*/ 7669112 w 7832767"/>
              <a:gd name="connsiteY32" fmla="*/ 3773681 h 4099399"/>
              <a:gd name="connsiteX33" fmla="*/ 7429704 w 7832767"/>
              <a:gd name="connsiteY33" fmla="*/ 4001137 h 4099399"/>
              <a:gd name="connsiteX34" fmla="*/ 7417475 w 7832767"/>
              <a:gd name="connsiteY34" fmla="*/ 4099399 h 4099399"/>
              <a:gd name="connsiteX35" fmla="*/ 180606 w 7832767"/>
              <a:gd name="connsiteY35" fmla="*/ 4099399 h 4099399"/>
              <a:gd name="connsiteX36" fmla="*/ 164649 w 7832767"/>
              <a:gd name="connsiteY36" fmla="*/ 4093760 h 4099399"/>
              <a:gd name="connsiteX37" fmla="*/ 160465 w 7832767"/>
              <a:gd name="connsiteY37" fmla="*/ 4076287 h 4099399"/>
              <a:gd name="connsiteX38" fmla="*/ 549383 w 7832767"/>
              <a:gd name="connsiteY38" fmla="*/ 3827790 h 4099399"/>
              <a:gd name="connsiteX39" fmla="*/ 756100 w 7832767"/>
              <a:gd name="connsiteY39" fmla="*/ 3722078 h 4099399"/>
              <a:gd name="connsiteX40" fmla="*/ 415738 w 7832767"/>
              <a:gd name="connsiteY40" fmla="*/ 3746126 h 4099399"/>
              <a:gd name="connsiteX41" fmla="*/ 671971 w 7832767"/>
              <a:gd name="connsiteY41" fmla="*/ 3563762 h 4099399"/>
              <a:gd name="connsiteX42" fmla="*/ 619570 w 7832767"/>
              <a:gd name="connsiteY42" fmla="*/ 3530194 h 4099399"/>
              <a:gd name="connsiteX43" fmla="*/ 523422 w 7832767"/>
              <a:gd name="connsiteY43" fmla="*/ 3507649 h 4099399"/>
              <a:gd name="connsiteX44" fmla="*/ 957048 w 7832767"/>
              <a:gd name="connsiteY44" fmla="*/ 3392918 h 4099399"/>
              <a:gd name="connsiteX45" fmla="*/ 835904 w 7832767"/>
              <a:gd name="connsiteY45" fmla="*/ 3231596 h 4099399"/>
              <a:gd name="connsiteX46" fmla="*/ 930608 w 7832767"/>
              <a:gd name="connsiteY46" fmla="*/ 3195022 h 4099399"/>
              <a:gd name="connsiteX47" fmla="*/ 817153 w 7832767"/>
              <a:gd name="connsiteY47" fmla="*/ 3190514 h 4099399"/>
              <a:gd name="connsiteX48" fmla="*/ 727736 w 7832767"/>
              <a:gd name="connsiteY48" fmla="*/ 3191015 h 4099399"/>
              <a:gd name="connsiteX49" fmla="*/ 567170 w 7832767"/>
              <a:gd name="connsiteY49" fmla="*/ 3150434 h 4099399"/>
              <a:gd name="connsiteX50" fmla="*/ 2784 w 7832767"/>
              <a:gd name="connsiteY50" fmla="*/ 3218569 h 4099399"/>
              <a:gd name="connsiteX51" fmla="*/ 122006 w 7832767"/>
              <a:gd name="connsiteY51" fmla="*/ 3122877 h 4099399"/>
              <a:gd name="connsiteX52" fmla="*/ 264786 w 7832767"/>
              <a:gd name="connsiteY52" fmla="*/ 3068269 h 4099399"/>
              <a:gd name="connsiteX53" fmla="*/ 72009 w 7832767"/>
              <a:gd name="connsiteY53" fmla="*/ 3039210 h 4099399"/>
              <a:gd name="connsiteX54" fmla="*/ 459485 w 7832767"/>
              <a:gd name="connsiteY54" fmla="*/ 2948028 h 4099399"/>
              <a:gd name="connsiteX55" fmla="*/ 365260 w 7832767"/>
              <a:gd name="connsiteY55" fmla="*/ 2866364 h 4099399"/>
              <a:gd name="connsiteX56" fmla="*/ 607071 w 7832767"/>
              <a:gd name="connsiteY56" fmla="*/ 2498127 h 4099399"/>
              <a:gd name="connsiteX57" fmla="*/ 1090213 w 7832767"/>
              <a:gd name="connsiteY57" fmla="*/ 2289209 h 4099399"/>
              <a:gd name="connsiteX58" fmla="*/ 1337313 w 7832767"/>
              <a:gd name="connsiteY58" fmla="*/ 2272676 h 4099399"/>
              <a:gd name="connsiteX59" fmla="*/ 1268086 w 7832767"/>
              <a:gd name="connsiteY59" fmla="*/ 2205541 h 4099399"/>
              <a:gd name="connsiteX60" fmla="*/ 1449324 w 7832767"/>
              <a:gd name="connsiteY60" fmla="*/ 1827285 h 4099399"/>
              <a:gd name="connsiteX61" fmla="*/ 1255107 w 7832767"/>
              <a:gd name="connsiteY61" fmla="*/ 1849829 h 4099399"/>
              <a:gd name="connsiteX62" fmla="*/ 259497 w 7832767"/>
              <a:gd name="connsiteY62" fmla="*/ 1865862 h 4099399"/>
              <a:gd name="connsiteX63" fmla="*/ 160947 w 7832767"/>
              <a:gd name="connsiteY63" fmla="*/ 1851332 h 4099399"/>
              <a:gd name="connsiteX64" fmla="*/ 845998 w 7832767"/>
              <a:gd name="connsiteY64" fmla="*/ 1661453 h 4099399"/>
              <a:gd name="connsiteX65" fmla="*/ 575343 w 7832767"/>
              <a:gd name="connsiteY65" fmla="*/ 1610350 h 4099399"/>
              <a:gd name="connsiteX66" fmla="*/ 512846 w 7832767"/>
              <a:gd name="connsiteY66" fmla="*/ 1589809 h 4099399"/>
              <a:gd name="connsiteX67" fmla="*/ 570054 w 7832767"/>
              <a:gd name="connsiteY67" fmla="*/ 1536702 h 4099399"/>
              <a:gd name="connsiteX68" fmla="*/ 714276 w 7832767"/>
              <a:gd name="connsiteY68" fmla="*/ 1483095 h 4099399"/>
              <a:gd name="connsiteX69" fmla="*/ 321033 w 7832767"/>
              <a:gd name="connsiteY69" fmla="*/ 1560250 h 4099399"/>
              <a:gd name="connsiteX70" fmla="*/ 348915 w 7832767"/>
              <a:gd name="connsiteY70" fmla="*/ 1478587 h 4099399"/>
              <a:gd name="connsiteX71" fmla="*/ 309975 w 7832767"/>
              <a:gd name="connsiteY71" fmla="*/ 1404938 h 4099399"/>
              <a:gd name="connsiteX72" fmla="*/ 531595 w 7832767"/>
              <a:gd name="connsiteY72" fmla="*/ 1310249 h 4099399"/>
              <a:gd name="connsiteX73" fmla="*/ 840230 w 7832767"/>
              <a:gd name="connsiteY73" fmla="*/ 1125380 h 4099399"/>
              <a:gd name="connsiteX74" fmla="*/ 1149825 w 7832767"/>
              <a:gd name="connsiteY74" fmla="*/ 1007142 h 4099399"/>
              <a:gd name="connsiteX75" fmla="*/ 1405096 w 7832767"/>
              <a:gd name="connsiteY75" fmla="*/ 901932 h 4099399"/>
              <a:gd name="connsiteX76" fmla="*/ 1167613 w 7832767"/>
              <a:gd name="connsiteY76" fmla="*/ 918465 h 4099399"/>
              <a:gd name="connsiteX77" fmla="*/ 1563740 w 7832767"/>
              <a:gd name="connsiteY77" fmla="*/ 752632 h 4099399"/>
              <a:gd name="connsiteX78" fmla="*/ 1623833 w 7832767"/>
              <a:gd name="connsiteY78" fmla="*/ 742112 h 4099399"/>
              <a:gd name="connsiteX79" fmla="*/ 2259848 w 7832767"/>
              <a:gd name="connsiteY79" fmla="*/ 624877 h 4099399"/>
              <a:gd name="connsiteX80" fmla="*/ 2382917 w 7832767"/>
              <a:gd name="connsiteY80" fmla="*/ 566761 h 4099399"/>
              <a:gd name="connsiteX81" fmla="*/ 2241099 w 7832767"/>
              <a:gd name="connsiteY81" fmla="*/ 554235 h 4099399"/>
              <a:gd name="connsiteX82" fmla="*/ 1768535 w 7832767"/>
              <a:gd name="connsiteY82" fmla="*/ 588806 h 4099399"/>
              <a:gd name="connsiteX83" fmla="*/ 2089668 w 7832767"/>
              <a:gd name="connsiteY83" fmla="*/ 516159 h 4099399"/>
              <a:gd name="connsiteX84" fmla="*/ 1739690 w 7832767"/>
              <a:gd name="connsiteY84" fmla="*/ 493614 h 4099399"/>
              <a:gd name="connsiteX85" fmla="*/ 1657003 w 7832767"/>
              <a:gd name="connsiteY85" fmla="*/ 436500 h 4099399"/>
              <a:gd name="connsiteX86" fmla="*/ 1716134 w 7832767"/>
              <a:gd name="connsiteY86" fmla="*/ 380889 h 4099399"/>
              <a:gd name="connsiteX87" fmla="*/ 1931986 w 7832767"/>
              <a:gd name="connsiteY87" fmla="*/ 319766 h 4099399"/>
              <a:gd name="connsiteX88" fmla="*/ 2152163 w 7832767"/>
              <a:gd name="connsiteY88" fmla="*/ 230087 h 4099399"/>
              <a:gd name="connsiteX89" fmla="*/ 2858367 w 7832767"/>
              <a:gd name="connsiteY89" fmla="*/ 102831 h 4099399"/>
              <a:gd name="connsiteX90" fmla="*/ 3327568 w 7832767"/>
              <a:gd name="connsiteY90" fmla="*/ 61248 h 4099399"/>
              <a:gd name="connsiteX91" fmla="*/ 4227028 w 7832767"/>
              <a:gd name="connsiteY91" fmla="*/ 1129 h 4099399"/>
              <a:gd name="connsiteX92" fmla="*/ 4436398 w 7832767"/>
              <a:gd name="connsiteY92" fmla="*/ 580 h 409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7832767" h="4099399">
                <a:moveTo>
                  <a:pt x="4436398" y="580"/>
                </a:moveTo>
                <a:cubicBezTo>
                  <a:pt x="4645360" y="3164"/>
                  <a:pt x="4853309" y="13778"/>
                  <a:pt x="5062070" y="20166"/>
                </a:cubicBezTo>
                <a:cubicBezTo>
                  <a:pt x="5516848" y="34696"/>
                  <a:pt x="5974030" y="34194"/>
                  <a:pt x="6429770" y="44716"/>
                </a:cubicBezTo>
                <a:cubicBezTo>
                  <a:pt x="6713886" y="51228"/>
                  <a:pt x="6994637" y="74776"/>
                  <a:pt x="7261927" y="147922"/>
                </a:cubicBezTo>
                <a:cubicBezTo>
                  <a:pt x="7299424" y="158443"/>
                  <a:pt x="7341729" y="160448"/>
                  <a:pt x="7370574" y="185497"/>
                </a:cubicBezTo>
                <a:cubicBezTo>
                  <a:pt x="7402784" y="213553"/>
                  <a:pt x="7389804" y="254635"/>
                  <a:pt x="7342690" y="262652"/>
                </a:cubicBezTo>
                <a:cubicBezTo>
                  <a:pt x="7282599" y="273173"/>
                  <a:pt x="7221066" y="276179"/>
                  <a:pt x="7154722" y="283192"/>
                </a:cubicBezTo>
                <a:cubicBezTo>
                  <a:pt x="7180202" y="321770"/>
                  <a:pt x="7241736" y="292713"/>
                  <a:pt x="7257600" y="340809"/>
                </a:cubicBezTo>
                <a:cubicBezTo>
                  <a:pt x="7186452" y="373874"/>
                  <a:pt x="7100400" y="352331"/>
                  <a:pt x="7031654" y="384897"/>
                </a:cubicBezTo>
                <a:cubicBezTo>
                  <a:pt x="7033577" y="407441"/>
                  <a:pt x="7048960" y="409446"/>
                  <a:pt x="7061460" y="415459"/>
                </a:cubicBezTo>
                <a:cubicBezTo>
                  <a:pt x="7073960" y="420968"/>
                  <a:pt x="7105206" y="412953"/>
                  <a:pt x="7091746" y="444516"/>
                </a:cubicBezTo>
                <a:cubicBezTo>
                  <a:pt x="6948967" y="463553"/>
                  <a:pt x="6812438" y="528183"/>
                  <a:pt x="6661966" y="519166"/>
                </a:cubicBezTo>
                <a:cubicBezTo>
                  <a:pt x="6848013" y="536700"/>
                  <a:pt x="7005214" y="608344"/>
                  <a:pt x="7169625" y="655940"/>
                </a:cubicBezTo>
                <a:cubicBezTo>
                  <a:pt x="7162896" y="712052"/>
                  <a:pt x="7096554" y="689507"/>
                  <a:pt x="7077324" y="729587"/>
                </a:cubicBezTo>
                <a:cubicBezTo>
                  <a:pt x="7182606" y="757642"/>
                  <a:pt x="7283560" y="790709"/>
                  <a:pt x="7370574" y="845819"/>
                </a:cubicBezTo>
                <a:cubicBezTo>
                  <a:pt x="7448935" y="895418"/>
                  <a:pt x="7523448" y="950028"/>
                  <a:pt x="7608539" y="990610"/>
                </a:cubicBezTo>
                <a:cubicBezTo>
                  <a:pt x="7697957" y="1033195"/>
                  <a:pt x="7752280" y="1087804"/>
                  <a:pt x="7742185" y="1180991"/>
                </a:cubicBezTo>
                <a:cubicBezTo>
                  <a:pt x="7737858" y="1219067"/>
                  <a:pt x="7749396" y="1251131"/>
                  <a:pt x="7789296" y="1266161"/>
                </a:cubicBezTo>
                <a:cubicBezTo>
                  <a:pt x="7838813" y="1284698"/>
                  <a:pt x="7833526" y="1312754"/>
                  <a:pt x="7831602" y="1355841"/>
                </a:cubicBezTo>
                <a:cubicBezTo>
                  <a:pt x="7828717" y="1407443"/>
                  <a:pt x="7803238" y="1427485"/>
                  <a:pt x="7758529" y="1445019"/>
                </a:cubicBezTo>
                <a:cubicBezTo>
                  <a:pt x="7694591" y="1469568"/>
                  <a:pt x="7694110" y="1507644"/>
                  <a:pt x="7710936" y="1553237"/>
                </a:cubicBezTo>
                <a:cubicBezTo>
                  <a:pt x="7720072" y="1578286"/>
                  <a:pt x="7734012" y="1598327"/>
                  <a:pt x="7754684" y="1616863"/>
                </a:cubicBezTo>
                <a:cubicBezTo>
                  <a:pt x="7826314" y="1681493"/>
                  <a:pt x="7825833" y="1682494"/>
                  <a:pt x="7755645" y="1759148"/>
                </a:cubicBezTo>
                <a:cubicBezTo>
                  <a:pt x="7736896" y="1779688"/>
                  <a:pt x="7716704" y="1793216"/>
                  <a:pt x="7725360" y="1826283"/>
                </a:cubicBezTo>
                <a:cubicBezTo>
                  <a:pt x="7754684" y="1936002"/>
                  <a:pt x="7750838" y="1936002"/>
                  <a:pt x="7633056" y="1972074"/>
                </a:cubicBezTo>
                <a:cubicBezTo>
                  <a:pt x="7606135" y="1980591"/>
                  <a:pt x="7570080" y="1973076"/>
                  <a:pt x="7554696" y="2004640"/>
                </a:cubicBezTo>
                <a:cubicBezTo>
                  <a:pt x="7564311" y="2027686"/>
                  <a:pt x="7541716" y="2583799"/>
                  <a:pt x="7562870" y="2592817"/>
                </a:cubicBezTo>
                <a:cubicBezTo>
                  <a:pt x="7728244" y="2663458"/>
                  <a:pt x="7748914" y="2746625"/>
                  <a:pt x="7620078" y="2877387"/>
                </a:cubicBezTo>
                <a:cubicBezTo>
                  <a:pt x="7533544" y="2965063"/>
                  <a:pt x="7543639" y="3108349"/>
                  <a:pt x="7579695" y="3198029"/>
                </a:cubicBezTo>
                <a:cubicBezTo>
                  <a:pt x="7715743" y="3237608"/>
                  <a:pt x="7685939" y="3342818"/>
                  <a:pt x="7713340" y="3435003"/>
                </a:cubicBezTo>
                <a:cubicBezTo>
                  <a:pt x="7733531" y="3504142"/>
                  <a:pt x="7654210" y="3494623"/>
                  <a:pt x="7658054" y="3526187"/>
                </a:cubicBezTo>
                <a:cubicBezTo>
                  <a:pt x="7708052" y="3564262"/>
                  <a:pt x="7774874" y="3576287"/>
                  <a:pt x="7813815" y="3628391"/>
                </a:cubicBezTo>
                <a:cubicBezTo>
                  <a:pt x="7743627" y="3666467"/>
                  <a:pt x="7708052" y="3720074"/>
                  <a:pt x="7669112" y="3773681"/>
                </a:cubicBezTo>
                <a:cubicBezTo>
                  <a:pt x="7606135" y="3860855"/>
                  <a:pt x="7520564" y="3934503"/>
                  <a:pt x="7429704" y="4001137"/>
                </a:cubicBezTo>
                <a:lnTo>
                  <a:pt x="7417475" y="4099399"/>
                </a:lnTo>
                <a:lnTo>
                  <a:pt x="180606" y="4099399"/>
                </a:lnTo>
                <a:lnTo>
                  <a:pt x="164649" y="4093760"/>
                </a:lnTo>
                <a:cubicBezTo>
                  <a:pt x="148507" y="4086464"/>
                  <a:pt x="145082" y="4080295"/>
                  <a:pt x="160465" y="4076287"/>
                </a:cubicBezTo>
                <a:cubicBezTo>
                  <a:pt x="230173" y="4057751"/>
                  <a:pt x="478714" y="3837810"/>
                  <a:pt x="549383" y="3827790"/>
                </a:cubicBezTo>
                <a:cubicBezTo>
                  <a:pt x="631589" y="3816267"/>
                  <a:pt x="647934" y="3800736"/>
                  <a:pt x="756100" y="3722078"/>
                </a:cubicBezTo>
                <a:cubicBezTo>
                  <a:pt x="827251" y="3670474"/>
                  <a:pt x="531115" y="3782698"/>
                  <a:pt x="415738" y="3746126"/>
                </a:cubicBezTo>
                <a:cubicBezTo>
                  <a:pt x="373433" y="3732598"/>
                  <a:pt x="671971" y="3589813"/>
                  <a:pt x="671971" y="3563762"/>
                </a:cubicBezTo>
                <a:cubicBezTo>
                  <a:pt x="671971" y="3536206"/>
                  <a:pt x="645049" y="3530194"/>
                  <a:pt x="619570" y="3530194"/>
                </a:cubicBezTo>
                <a:cubicBezTo>
                  <a:pt x="562844" y="3530194"/>
                  <a:pt x="580151" y="3506145"/>
                  <a:pt x="523422" y="3507649"/>
                </a:cubicBezTo>
                <a:cubicBezTo>
                  <a:pt x="689758" y="3438010"/>
                  <a:pt x="792637" y="3456547"/>
                  <a:pt x="957048" y="3392918"/>
                </a:cubicBezTo>
                <a:cubicBezTo>
                  <a:pt x="1037333" y="3361856"/>
                  <a:pt x="753217" y="3258649"/>
                  <a:pt x="835904" y="3231596"/>
                </a:cubicBezTo>
                <a:cubicBezTo>
                  <a:pt x="867151" y="3221074"/>
                  <a:pt x="908974" y="3232097"/>
                  <a:pt x="930608" y="3195022"/>
                </a:cubicBezTo>
                <a:cubicBezTo>
                  <a:pt x="896476" y="3165464"/>
                  <a:pt x="851286" y="3178490"/>
                  <a:pt x="817153" y="3190514"/>
                </a:cubicBezTo>
                <a:cubicBezTo>
                  <a:pt x="730141" y="3221576"/>
                  <a:pt x="736391" y="3214062"/>
                  <a:pt x="727736" y="3191015"/>
                </a:cubicBezTo>
                <a:cubicBezTo>
                  <a:pt x="699374" y="3112357"/>
                  <a:pt x="629186" y="3137408"/>
                  <a:pt x="567170" y="3150434"/>
                </a:cubicBezTo>
                <a:cubicBezTo>
                  <a:pt x="379682" y="3189512"/>
                  <a:pt x="189791" y="3178490"/>
                  <a:pt x="2784" y="3218569"/>
                </a:cubicBezTo>
                <a:cubicBezTo>
                  <a:pt x="-17406" y="3223079"/>
                  <a:pt x="77299" y="3133400"/>
                  <a:pt x="122006" y="3122877"/>
                </a:cubicBezTo>
                <a:cubicBezTo>
                  <a:pt x="170561" y="3111856"/>
                  <a:pt x="230173" y="3119872"/>
                  <a:pt x="264786" y="3068269"/>
                </a:cubicBezTo>
                <a:cubicBezTo>
                  <a:pt x="203252" y="3055243"/>
                  <a:pt x="133065" y="3080292"/>
                  <a:pt x="72009" y="3039210"/>
                </a:cubicBezTo>
                <a:cubicBezTo>
                  <a:pt x="207578" y="2982597"/>
                  <a:pt x="342665" y="2984601"/>
                  <a:pt x="459485" y="2948028"/>
                </a:cubicBezTo>
                <a:cubicBezTo>
                  <a:pt x="470061" y="2880393"/>
                  <a:pt x="393143" y="2904941"/>
                  <a:pt x="365260" y="2866364"/>
                </a:cubicBezTo>
                <a:cubicBezTo>
                  <a:pt x="1245010" y="2800232"/>
                  <a:pt x="753697" y="2604840"/>
                  <a:pt x="607071" y="2498127"/>
                </a:cubicBezTo>
                <a:cubicBezTo>
                  <a:pt x="558036" y="2462556"/>
                  <a:pt x="1073387" y="2293717"/>
                  <a:pt x="1090213" y="2289209"/>
                </a:cubicBezTo>
                <a:cubicBezTo>
                  <a:pt x="1132999" y="2278688"/>
                  <a:pt x="1302700" y="2286203"/>
                  <a:pt x="1337313" y="2272676"/>
                </a:cubicBezTo>
                <a:cubicBezTo>
                  <a:pt x="1381541" y="2255643"/>
                  <a:pt x="1235395" y="2226083"/>
                  <a:pt x="1268086" y="2205541"/>
                </a:cubicBezTo>
                <a:cubicBezTo>
                  <a:pt x="1497398" y="2060752"/>
                  <a:pt x="1513743" y="1842815"/>
                  <a:pt x="1449324" y="1827285"/>
                </a:cubicBezTo>
                <a:cubicBezTo>
                  <a:pt x="1382502" y="1811252"/>
                  <a:pt x="1317121" y="1823778"/>
                  <a:pt x="1255107" y="1849829"/>
                </a:cubicBezTo>
                <a:cubicBezTo>
                  <a:pt x="1154152" y="1892415"/>
                  <a:pt x="455158" y="1831793"/>
                  <a:pt x="259497" y="1865862"/>
                </a:cubicBezTo>
                <a:cubicBezTo>
                  <a:pt x="229691" y="1870872"/>
                  <a:pt x="189311" y="1893417"/>
                  <a:pt x="160947" y="1851332"/>
                </a:cubicBezTo>
                <a:cubicBezTo>
                  <a:pt x="362377" y="1715060"/>
                  <a:pt x="621013" y="1754138"/>
                  <a:pt x="845998" y="1661453"/>
                </a:cubicBezTo>
                <a:cubicBezTo>
                  <a:pt x="757542" y="1597824"/>
                  <a:pt x="667645" y="1600832"/>
                  <a:pt x="575343" y="1610350"/>
                </a:cubicBezTo>
                <a:cubicBezTo>
                  <a:pt x="551306" y="1612855"/>
                  <a:pt x="518615" y="1616362"/>
                  <a:pt x="512846" y="1589809"/>
                </a:cubicBezTo>
                <a:cubicBezTo>
                  <a:pt x="505636" y="1556242"/>
                  <a:pt x="544576" y="1550229"/>
                  <a:pt x="570054" y="1536702"/>
                </a:cubicBezTo>
                <a:cubicBezTo>
                  <a:pt x="608994" y="1515660"/>
                  <a:pt x="666682" y="1540710"/>
                  <a:pt x="714276" y="1483095"/>
                </a:cubicBezTo>
                <a:cubicBezTo>
                  <a:pt x="570054" y="1496622"/>
                  <a:pt x="448428" y="1520170"/>
                  <a:pt x="321033" y="1560250"/>
                </a:cubicBezTo>
                <a:cubicBezTo>
                  <a:pt x="332089" y="1524679"/>
                  <a:pt x="370548" y="1508145"/>
                  <a:pt x="348915" y="1478587"/>
                </a:cubicBezTo>
                <a:cubicBezTo>
                  <a:pt x="332571" y="1456542"/>
                  <a:pt x="285939" y="1446021"/>
                  <a:pt x="309975" y="1404938"/>
                </a:cubicBezTo>
                <a:cubicBezTo>
                  <a:pt x="377759" y="1361351"/>
                  <a:pt x="473907" y="1372876"/>
                  <a:pt x="531595" y="1310249"/>
                </a:cubicBezTo>
                <a:cubicBezTo>
                  <a:pt x="613321" y="1221071"/>
                  <a:pt x="740236" y="1190509"/>
                  <a:pt x="840230" y="1125380"/>
                </a:cubicBezTo>
                <a:cubicBezTo>
                  <a:pt x="873400" y="1104337"/>
                  <a:pt x="1091175" y="1030690"/>
                  <a:pt x="1149825" y="1007142"/>
                </a:cubicBezTo>
                <a:cubicBezTo>
                  <a:pt x="1231551" y="974076"/>
                  <a:pt x="1324813" y="962553"/>
                  <a:pt x="1405096" y="901932"/>
                </a:cubicBezTo>
                <a:cubicBezTo>
                  <a:pt x="1326255" y="889406"/>
                  <a:pt x="1262318" y="946021"/>
                  <a:pt x="1167613" y="918465"/>
                </a:cubicBezTo>
                <a:cubicBezTo>
                  <a:pt x="1317602" y="859848"/>
                  <a:pt x="1455092" y="833294"/>
                  <a:pt x="1563740" y="752632"/>
                </a:cubicBezTo>
                <a:cubicBezTo>
                  <a:pt x="1577201" y="742613"/>
                  <a:pt x="1603642" y="745619"/>
                  <a:pt x="1623833" y="742112"/>
                </a:cubicBezTo>
                <a:cubicBezTo>
                  <a:pt x="1836317" y="706540"/>
                  <a:pt x="2049765" y="676480"/>
                  <a:pt x="2259848" y="624877"/>
                </a:cubicBezTo>
                <a:cubicBezTo>
                  <a:pt x="2307442" y="612853"/>
                  <a:pt x="2391570" y="609847"/>
                  <a:pt x="2382917" y="566761"/>
                </a:cubicBezTo>
                <a:cubicBezTo>
                  <a:pt x="2369937" y="502131"/>
                  <a:pt x="2291577" y="548223"/>
                  <a:pt x="2241099" y="554235"/>
                </a:cubicBezTo>
                <a:cubicBezTo>
                  <a:pt x="2084379" y="573775"/>
                  <a:pt x="1927659" y="607843"/>
                  <a:pt x="1768535" y="588806"/>
                </a:cubicBezTo>
                <a:cubicBezTo>
                  <a:pt x="1875738" y="564757"/>
                  <a:pt x="1982463" y="540207"/>
                  <a:pt x="2089668" y="516159"/>
                </a:cubicBezTo>
                <a:cubicBezTo>
                  <a:pt x="1966597" y="524676"/>
                  <a:pt x="1859394" y="468563"/>
                  <a:pt x="1739690" y="493614"/>
                </a:cubicBezTo>
                <a:cubicBezTo>
                  <a:pt x="1701230" y="501630"/>
                  <a:pt x="1660850" y="476079"/>
                  <a:pt x="1657003" y="436500"/>
                </a:cubicBezTo>
                <a:cubicBezTo>
                  <a:pt x="1652677" y="404937"/>
                  <a:pt x="1688732" y="390909"/>
                  <a:pt x="1716134" y="380889"/>
                </a:cubicBezTo>
                <a:cubicBezTo>
                  <a:pt x="1786322" y="355337"/>
                  <a:pt x="1842086" y="279687"/>
                  <a:pt x="1931986" y="319766"/>
                </a:cubicBezTo>
                <a:cubicBezTo>
                  <a:pt x="1988712" y="256640"/>
                  <a:pt x="2079091" y="246619"/>
                  <a:pt x="2152163" y="230087"/>
                </a:cubicBezTo>
                <a:cubicBezTo>
                  <a:pt x="2385321" y="177982"/>
                  <a:pt x="2621844" y="137401"/>
                  <a:pt x="2858367" y="102831"/>
                </a:cubicBezTo>
                <a:cubicBezTo>
                  <a:pt x="3013645" y="80286"/>
                  <a:pt x="3173731" y="89806"/>
                  <a:pt x="3327568" y="61248"/>
                </a:cubicBezTo>
                <a:cubicBezTo>
                  <a:pt x="3628510" y="5637"/>
                  <a:pt x="3927528" y="7141"/>
                  <a:pt x="4227028" y="1129"/>
                </a:cubicBezTo>
                <a:cubicBezTo>
                  <a:pt x="4296975" y="-249"/>
                  <a:pt x="4366742" y="-281"/>
                  <a:pt x="4436398" y="5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DFBB1-B179-41A9-90FC-AD1B1D50C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5106" y="2794947"/>
            <a:ext cx="5257799" cy="646785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400" dirty="0" err="1">
                <a:latin typeface="Brush Script MT" panose="03060802040406070304" pitchFamily="66" charset="0"/>
              </a:rPr>
              <a:t>Llamada</a:t>
            </a:r>
            <a:r>
              <a:rPr lang="en-US" sz="4400" dirty="0">
                <a:latin typeface="Brush Script MT" panose="03060802040406070304" pitchFamily="66" charset="0"/>
              </a:rPr>
              <a:t> del </a:t>
            </a:r>
            <a:r>
              <a:rPr lang="en-US" sz="4400" dirty="0" err="1">
                <a:latin typeface="Brush Script MT" panose="03060802040406070304" pitchFamily="66" charset="0"/>
              </a:rPr>
              <a:t>Nomada</a:t>
            </a:r>
            <a:endParaRPr lang="en-US" sz="4400" dirty="0">
              <a:latin typeface="Brush Script MT" panose="030608020404060703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21C213-58BA-4E05-9EFC-D2967E9E3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6880" y="3630479"/>
            <a:ext cx="6456025" cy="296325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ES" sz="3200" dirty="0"/>
              <a:t>Discípulos 
	dejaron familia
	dejaron trabajos 
	Dejaron la propiedad 
		para seguir
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5370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DFBB1-B179-41A9-90FC-AD1B1D50C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4148" y="697190"/>
            <a:ext cx="3610885" cy="1458181"/>
          </a:xfrm>
        </p:spPr>
        <p:txBody>
          <a:bodyPr vert="horz" lIns="91440" tIns="45720" rIns="91440" bIns="45720" rtlCol="0">
            <a:noAutofit/>
          </a:bodyPr>
          <a:lstStyle/>
          <a:p>
            <a:pPr algn="r"/>
            <a:r>
              <a:rPr lang="en-US" sz="4400" b="1" dirty="0">
                <a:latin typeface="Brush Script MT" panose="03060802040406070304" pitchFamily="66" charset="0"/>
              </a:rPr>
              <a:t>La </a:t>
            </a:r>
            <a:r>
              <a:rPr lang="en-US" sz="4400" b="1" dirty="0" err="1">
                <a:latin typeface="Brush Script MT" panose="03060802040406070304" pitchFamily="66" charset="0"/>
              </a:rPr>
              <a:t>llamada</a:t>
            </a:r>
            <a:r>
              <a:rPr lang="en-US" sz="4400" b="1" dirty="0">
                <a:latin typeface="Brush Script MT" panose="03060802040406070304" pitchFamily="66" charset="0"/>
              </a:rPr>
              <a:t> del </a:t>
            </a:r>
            <a:r>
              <a:rPr lang="en-US" sz="4400" b="1" dirty="0" err="1">
                <a:latin typeface="Brush Script MT" panose="03060802040406070304" pitchFamily="66" charset="0"/>
              </a:rPr>
              <a:t>nómada</a:t>
            </a:r>
            <a:endParaRPr lang="en-US" sz="4400" b="1" dirty="0">
              <a:latin typeface="Brush Script MT" panose="030608020404060703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21C213-58BA-4E05-9EFC-D2967E9E3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8605" y="3171164"/>
            <a:ext cx="4965192" cy="351514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 err="1"/>
              <a:t>Obreros</a:t>
            </a:r>
            <a:r>
              <a:rPr lang="en-US" sz="3200" dirty="0"/>
              <a:t> Mt 20:1-7</a:t>
            </a:r>
          </a:p>
          <a:p>
            <a:pPr indent="-228600" algn="r">
              <a:buFont typeface="Arial" panose="020B0604020202020204" pitchFamily="34" charset="0"/>
              <a:buChar char="•"/>
            </a:pPr>
            <a:r>
              <a:rPr lang="en-US" sz="3200" dirty="0" err="1"/>
              <a:t>Migrante</a:t>
            </a:r>
            <a:r>
              <a:rPr lang="en-US" sz="3200" dirty="0"/>
              <a:t> – campo a campo</a:t>
            </a:r>
          </a:p>
          <a:p>
            <a:pPr indent="-228600" algn="r">
              <a:buFont typeface="Arial" panose="020B0604020202020204" pitchFamily="34" charset="0"/>
              <a:buChar char="•"/>
            </a:pPr>
            <a:r>
              <a:rPr lang="en-US" sz="3200" dirty="0"/>
              <a:t>Parabola de los </a:t>
            </a:r>
            <a:r>
              <a:rPr lang="en-US" sz="3200" dirty="0" err="1"/>
              <a:t>obreros</a:t>
            </a:r>
            <a:r>
              <a:rPr lang="en-US" sz="3200" dirty="0"/>
              <a:t> </a:t>
            </a:r>
          </a:p>
          <a:p>
            <a:pPr lvl="2" indent="-228600" algn="l">
              <a:buFont typeface="Arial" panose="020B0604020202020204" pitchFamily="34" charset="0"/>
              <a:buChar char="•"/>
            </a:pPr>
            <a:r>
              <a:rPr lang="en-US" sz="2600" dirty="0" err="1"/>
              <a:t>Listos</a:t>
            </a:r>
            <a:r>
              <a:rPr lang="en-US" sz="2600" dirty="0"/>
              <a:t> a ser </a:t>
            </a:r>
            <a:r>
              <a:rPr lang="en-US" sz="2600" dirty="0" err="1"/>
              <a:t>empleados</a:t>
            </a:r>
            <a:endParaRPr lang="en-US" sz="2600" dirty="0"/>
          </a:p>
          <a:p>
            <a:pPr lvl="2" indent="-228600" algn="l">
              <a:buFont typeface="Arial" panose="020B0604020202020204" pitchFamily="34" charset="0"/>
              <a:buChar char="•"/>
            </a:pPr>
            <a:r>
              <a:rPr lang="en-US" sz="2600" dirty="0"/>
              <a:t>No </a:t>
            </a:r>
            <a:r>
              <a:rPr lang="en-US" sz="2600" dirty="0" err="1"/>
              <a:t>conectado</a:t>
            </a:r>
            <a:r>
              <a:rPr lang="en-US" sz="2600" dirty="0"/>
              <a:t> a un </a:t>
            </a:r>
            <a:r>
              <a:rPr lang="en-US" sz="2600" dirty="0" err="1"/>
              <a:t>lugar</a:t>
            </a:r>
            <a:endParaRPr lang="en-US" sz="2600" dirty="0"/>
          </a:p>
        </p:txBody>
      </p:sp>
      <p:pic>
        <p:nvPicPr>
          <p:cNvPr id="5" name="Picture 4" descr="A person holding a watch&#10;&#10;Description automatically generated with medium confidence">
            <a:extLst>
              <a:ext uri="{FF2B5EF4-FFF2-40B4-BE49-F238E27FC236}">
                <a16:creationId xmlns:a16="http://schemas.microsoft.com/office/drawing/2014/main" id="{61391C14-07B2-4357-9910-A14D607131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7" r="22947"/>
          <a:stretch/>
        </p:blipFill>
        <p:spPr>
          <a:xfrm>
            <a:off x="-2192" y="10"/>
            <a:ext cx="8436340" cy="6857990"/>
          </a:xfrm>
          <a:custGeom>
            <a:avLst/>
            <a:gdLst/>
            <a:ahLst/>
            <a:cxnLst/>
            <a:rect l="l" t="t" r="r" b="b"/>
            <a:pathLst>
              <a:path w="8436340" h="6858000">
                <a:moveTo>
                  <a:pt x="6950358" y="3911316"/>
                </a:moveTo>
                <a:lnTo>
                  <a:pt x="6950358" y="3925503"/>
                </a:lnTo>
                <a:lnTo>
                  <a:pt x="6948404" y="3918409"/>
                </a:lnTo>
                <a:close/>
                <a:moveTo>
                  <a:pt x="890899" y="2071857"/>
                </a:moveTo>
                <a:cubicBezTo>
                  <a:pt x="890899" y="2071857"/>
                  <a:pt x="890899" y="2071857"/>
                  <a:pt x="4934362" y="2071857"/>
                </a:cubicBezTo>
                <a:cubicBezTo>
                  <a:pt x="5187625" y="2071857"/>
                  <a:pt x="5432153" y="2211072"/>
                  <a:pt x="5554418" y="2437296"/>
                </a:cubicBezTo>
                <a:cubicBezTo>
                  <a:pt x="5554418" y="2437296"/>
                  <a:pt x="5554418" y="2437296"/>
                  <a:pt x="7580515" y="5926372"/>
                </a:cubicBezTo>
                <a:cubicBezTo>
                  <a:pt x="7711513" y="6143896"/>
                  <a:pt x="7711513" y="6422327"/>
                  <a:pt x="7580515" y="6639850"/>
                </a:cubicBezTo>
                <a:cubicBezTo>
                  <a:pt x="7580515" y="6639850"/>
                  <a:pt x="7580515" y="6639850"/>
                  <a:pt x="7473670" y="6823844"/>
                </a:cubicBezTo>
                <a:lnTo>
                  <a:pt x="7453836" y="6858000"/>
                </a:lnTo>
                <a:lnTo>
                  <a:pt x="0" y="6858000"/>
                </a:lnTo>
                <a:lnTo>
                  <a:pt x="0" y="2890622"/>
                </a:lnTo>
                <a:lnTo>
                  <a:pt x="78831" y="2754282"/>
                </a:lnTo>
                <a:cubicBezTo>
                  <a:pt x="137995" y="2651956"/>
                  <a:pt x="199068" y="2546330"/>
                  <a:pt x="262110" y="2437296"/>
                </a:cubicBezTo>
                <a:cubicBezTo>
                  <a:pt x="393108" y="2211072"/>
                  <a:pt x="628904" y="2071857"/>
                  <a:pt x="890899" y="2071857"/>
                </a:cubicBezTo>
                <a:close/>
                <a:moveTo>
                  <a:pt x="6355444" y="753840"/>
                </a:moveTo>
                <a:cubicBezTo>
                  <a:pt x="6355444" y="753840"/>
                  <a:pt x="6355444" y="753840"/>
                  <a:pt x="7595013" y="753840"/>
                </a:cubicBezTo>
                <a:cubicBezTo>
                  <a:pt x="7672653" y="753840"/>
                  <a:pt x="7747616" y="796518"/>
                  <a:pt x="7785098" y="865869"/>
                </a:cubicBezTo>
                <a:cubicBezTo>
                  <a:pt x="7785098" y="865869"/>
                  <a:pt x="7785098" y="865869"/>
                  <a:pt x="8406222" y="1935484"/>
                </a:cubicBezTo>
                <a:cubicBezTo>
                  <a:pt x="8446380" y="2002169"/>
                  <a:pt x="8446380" y="2087523"/>
                  <a:pt x="8406222" y="2154207"/>
                </a:cubicBezTo>
                <a:cubicBezTo>
                  <a:pt x="8406222" y="2154207"/>
                  <a:pt x="8406222" y="2154207"/>
                  <a:pt x="7785098" y="3223823"/>
                </a:cubicBezTo>
                <a:cubicBezTo>
                  <a:pt x="7747616" y="3293174"/>
                  <a:pt x="7672653" y="3335852"/>
                  <a:pt x="7595013" y="3335852"/>
                </a:cubicBezTo>
                <a:cubicBezTo>
                  <a:pt x="7595013" y="3335852"/>
                  <a:pt x="7595013" y="3335852"/>
                  <a:pt x="6355444" y="3335852"/>
                </a:cubicBezTo>
                <a:cubicBezTo>
                  <a:pt x="6275127" y="3335852"/>
                  <a:pt x="6202841" y="3293174"/>
                  <a:pt x="6162682" y="3223823"/>
                </a:cubicBezTo>
                <a:cubicBezTo>
                  <a:pt x="6162682" y="3223823"/>
                  <a:pt x="6162682" y="3223823"/>
                  <a:pt x="5544237" y="2154207"/>
                </a:cubicBezTo>
                <a:cubicBezTo>
                  <a:pt x="5504078" y="2087523"/>
                  <a:pt x="5504078" y="2002169"/>
                  <a:pt x="5544237" y="1935484"/>
                </a:cubicBezTo>
                <a:cubicBezTo>
                  <a:pt x="5544237" y="1935484"/>
                  <a:pt x="5544237" y="1935484"/>
                  <a:pt x="6162682" y="865869"/>
                </a:cubicBezTo>
                <a:cubicBezTo>
                  <a:pt x="6202841" y="796518"/>
                  <a:pt x="6275127" y="753840"/>
                  <a:pt x="6355444" y="753840"/>
                </a:cubicBezTo>
                <a:close/>
                <a:moveTo>
                  <a:pt x="0" y="0"/>
                </a:moveTo>
                <a:lnTo>
                  <a:pt x="6535339" y="0"/>
                </a:lnTo>
                <a:lnTo>
                  <a:pt x="6421432" y="196155"/>
                </a:lnTo>
                <a:cubicBezTo>
                  <a:pt x="6196056" y="584267"/>
                  <a:pt x="5928944" y="1044253"/>
                  <a:pt x="5612367" y="1589421"/>
                </a:cubicBezTo>
                <a:cubicBezTo>
                  <a:pt x="5490102" y="1815646"/>
                  <a:pt x="5245573" y="1954861"/>
                  <a:pt x="4992310" y="1954861"/>
                </a:cubicBezTo>
                <a:cubicBezTo>
                  <a:pt x="4992310" y="1954861"/>
                  <a:pt x="4992310" y="1954861"/>
                  <a:pt x="948847" y="1954861"/>
                </a:cubicBezTo>
                <a:cubicBezTo>
                  <a:pt x="686852" y="1954861"/>
                  <a:pt x="451057" y="1815646"/>
                  <a:pt x="320058" y="1589421"/>
                </a:cubicBezTo>
                <a:cubicBezTo>
                  <a:pt x="320058" y="1589421"/>
                  <a:pt x="320058" y="1589421"/>
                  <a:pt x="4048" y="1042874"/>
                </a:cubicBezTo>
                <a:lnTo>
                  <a:pt x="0" y="103587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72187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DFBB1-B179-41A9-90FC-AD1B1D50C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>
                <a:latin typeface="Brush Script MT" panose="03060802040406070304" pitchFamily="66" charset="0"/>
              </a:rPr>
              <a:t>Call of the nomad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21C213-58BA-4E05-9EFC-D2967E9E3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0089" y="3836197"/>
            <a:ext cx="5719557" cy="2539492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s-ES" sz="2800" dirty="0"/>
              <a:t>Jerusalén – no su hogar
Judea – requerido salir de Jerusalén
Samaria requería dejar la historia pasada
Mundo – dejando todo lo que sabían
</a:t>
            </a:r>
            <a:endParaRPr lang="en-US" sz="2800" dirty="0"/>
          </a:p>
          <a:p>
            <a:endParaRPr lang="en-US" sz="2200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A person holding a watch&#10;&#10;Description automatically generated with medium confidence">
            <a:extLst>
              <a:ext uri="{FF2B5EF4-FFF2-40B4-BE49-F238E27FC236}">
                <a16:creationId xmlns:a16="http://schemas.microsoft.com/office/drawing/2014/main" id="{61391C14-07B2-4357-9910-A14D607131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0" r="28010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892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DFBB1-B179-41A9-90FC-AD1B1D50C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4330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La </a:t>
            </a:r>
            <a:r>
              <a:rPr lang="en-US" sz="4400" dirty="0" err="1"/>
              <a:t>llamada</a:t>
            </a:r>
            <a:r>
              <a:rPr lang="en-US" sz="4400" dirty="0"/>
              <a:t> del </a:t>
            </a:r>
            <a:r>
              <a:rPr lang="en-US" sz="4400" dirty="0" err="1"/>
              <a:t>nómada</a:t>
            </a:r>
            <a:endParaRPr lang="en-US" sz="4400" dirty="0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erson holding a watch&#10;&#10;Description automatically generated with medium confidence">
            <a:extLst>
              <a:ext uri="{FF2B5EF4-FFF2-40B4-BE49-F238E27FC236}">
                <a16:creationId xmlns:a16="http://schemas.microsoft.com/office/drawing/2014/main" id="{61391C14-07B2-4357-9910-A14D607131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0" r="28838" b="-1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521C213-58BA-4E05-9EFC-D2967E9E3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4329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Esteban</a:t>
            </a:r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2800" dirty="0" err="1"/>
              <a:t>Todos</a:t>
            </a:r>
            <a:r>
              <a:rPr lang="en-US" sz="2800" dirty="0"/>
              <a:t> a </a:t>
            </a:r>
            <a:r>
              <a:rPr lang="en-US" sz="2800" dirty="0" err="1"/>
              <a:t>todos</a:t>
            </a:r>
            <a:r>
              <a:rPr lang="en-US" sz="2800" dirty="0"/>
              <a:t> - </a:t>
            </a:r>
            <a:r>
              <a:rPr lang="en-US" sz="2800" dirty="0" err="1"/>
              <a:t>Hechos</a:t>
            </a:r>
            <a:r>
              <a:rPr lang="en-US" sz="2800" dirty="0"/>
              <a:t> 8:4</a:t>
            </a:r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2800" dirty="0" err="1"/>
              <a:t>Foenicia</a:t>
            </a:r>
            <a:r>
              <a:rPr lang="en-US" sz="2800" dirty="0"/>
              <a:t>, </a:t>
            </a:r>
            <a:r>
              <a:rPr lang="en-US" sz="2800" dirty="0" err="1"/>
              <a:t>Cipre</a:t>
            </a:r>
            <a:r>
              <a:rPr lang="en-US" sz="2800" dirty="0"/>
              <a:t>, Antioquia –      </a:t>
            </a:r>
            <a:r>
              <a:rPr lang="en-US" sz="2800" dirty="0" err="1"/>
              <a:t>Hechos</a:t>
            </a:r>
            <a:r>
              <a:rPr lang="en-US" sz="2800" dirty="0"/>
              <a:t> 11:19</a:t>
            </a:r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2800" dirty="0" err="1"/>
              <a:t>Judeos</a:t>
            </a:r>
            <a:r>
              <a:rPr lang="en-US" sz="2800" dirty="0"/>
              <a:t> y gentiles – </a:t>
            </a:r>
            <a:r>
              <a:rPr lang="en-US" sz="2800" dirty="0" err="1"/>
              <a:t>Hechos</a:t>
            </a:r>
            <a:r>
              <a:rPr lang="en-US" sz="2800" dirty="0"/>
              <a:t> 11:20</a:t>
            </a:r>
          </a:p>
        </p:txBody>
      </p:sp>
    </p:spTree>
    <p:extLst>
      <p:ext uri="{BB962C8B-B14F-4D97-AF65-F5344CB8AC3E}">
        <p14:creationId xmlns:p14="http://schemas.microsoft.com/office/powerpoint/2010/main" val="1651126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633</Words>
  <Application>Microsoft Office PowerPoint</Application>
  <PresentationFormat>Widescreen</PresentationFormat>
  <Paragraphs>90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Brush Script MT</vt:lpstr>
      <vt:lpstr>Calibri</vt:lpstr>
      <vt:lpstr>Calibri Light</vt:lpstr>
      <vt:lpstr>1_Office Theme</vt:lpstr>
      <vt:lpstr>La llamada del nómada</vt:lpstr>
      <vt:lpstr>Llamada del nomada</vt:lpstr>
      <vt:lpstr>Llamada del nomada</vt:lpstr>
      <vt:lpstr>Llamada del Nomada</vt:lpstr>
      <vt:lpstr>La llamada del nómada</vt:lpstr>
      <vt:lpstr>Llamada del Nomada</vt:lpstr>
      <vt:lpstr>La llamada del nómada</vt:lpstr>
      <vt:lpstr>Call of the nomad</vt:lpstr>
      <vt:lpstr>La llamada del nómada</vt:lpstr>
      <vt:lpstr>La llamada del nómada</vt:lpstr>
      <vt:lpstr>La llamada del nómada</vt:lpstr>
      <vt:lpstr>La llamada del nómada</vt:lpstr>
      <vt:lpstr>La llamada del nómada</vt:lpstr>
      <vt:lpstr>La llamada del nómada</vt:lpstr>
      <vt:lpstr>La llamada del nómada</vt:lpstr>
      <vt:lpstr>Llamado del Nomada</vt:lpstr>
      <vt:lpstr>La llamada del nómada</vt:lpstr>
      <vt:lpstr>La llamada del nómada</vt:lpstr>
      <vt:lpstr>Llamada del Nomada</vt:lpstr>
      <vt:lpstr>La llamada del nómada</vt:lpstr>
      <vt:lpstr>La llamada del nómada</vt:lpstr>
      <vt:lpstr>La llamada del nómada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 of the nomad</dc:title>
  <dc:creator>P Hubbard</dc:creator>
  <cp:lastModifiedBy>P Hubbard</cp:lastModifiedBy>
  <cp:revision>14</cp:revision>
  <dcterms:created xsi:type="dcterms:W3CDTF">2021-06-19T20:42:11Z</dcterms:created>
  <dcterms:modified xsi:type="dcterms:W3CDTF">2022-10-27T18:52:36Z</dcterms:modified>
</cp:coreProperties>
</file>