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1" r:id="rId2"/>
    <p:sldMasterId id="2147483674" r:id="rId3"/>
  </p:sldMasterIdLst>
  <p:notesMasterIdLst>
    <p:notesMasterId r:id="rId29"/>
  </p:notesMasterIdLst>
  <p:sldIdLst>
    <p:sldId id="256" r:id="rId4"/>
    <p:sldId id="257" r:id="rId5"/>
    <p:sldId id="265" r:id="rId6"/>
    <p:sldId id="262" r:id="rId7"/>
    <p:sldId id="266" r:id="rId8"/>
    <p:sldId id="259" r:id="rId9"/>
    <p:sldId id="264" r:id="rId10"/>
    <p:sldId id="269" r:id="rId11"/>
    <p:sldId id="267" r:id="rId12"/>
    <p:sldId id="268" r:id="rId13"/>
    <p:sldId id="271" r:id="rId14"/>
    <p:sldId id="272" r:id="rId15"/>
    <p:sldId id="273" r:id="rId16"/>
    <p:sldId id="274" r:id="rId17"/>
    <p:sldId id="276" r:id="rId18"/>
    <p:sldId id="277" r:id="rId19"/>
    <p:sldId id="275" r:id="rId20"/>
    <p:sldId id="278" r:id="rId21"/>
    <p:sldId id="270" r:id="rId22"/>
    <p:sldId id="279" r:id="rId23"/>
    <p:sldId id="280" r:id="rId24"/>
    <p:sldId id="282" r:id="rId25"/>
    <p:sldId id="281" r:id="rId26"/>
    <p:sldId id="284" r:id="rId27"/>
    <p:sldId id="285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D5FF"/>
    <a:srgbClr val="FF8225"/>
    <a:srgbClr val="FF2549"/>
    <a:srgbClr val="FF0D97"/>
    <a:srgbClr val="0000CC"/>
    <a:srgbClr val="003635"/>
    <a:srgbClr val="9EFF29"/>
    <a:srgbClr val="C80064"/>
    <a:srgbClr val="C33A1F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2" y="3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8272F55-3F77-46A0-9F44-E2EF4B2454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BD1A10-2AC0-43DB-83DE-CD92D40CD76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924483E-9801-4066-B1DC-380DFC20ED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DB8EEB38-1789-42CC-B706-D612019D54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8272F55-3F77-46A0-9F44-E2EF4B2454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BD1A10-2AC0-43DB-83DE-CD92D40CD76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924483E-9801-4066-B1DC-380DFC20ED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DB8EEB38-1789-42CC-B706-D612019D54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076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8272F55-3F77-46A0-9F44-E2EF4B2454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BD1A10-2AC0-43DB-83DE-CD92D40CD76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924483E-9801-4066-B1DC-380DFC20ED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DB8EEB38-1789-42CC-B706-D612019D54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615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8272F55-3F77-46A0-9F44-E2EF4B2454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BD1A10-2AC0-43DB-83DE-CD92D40CD76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924483E-9801-4066-B1DC-380DFC20ED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DB8EEB38-1789-42CC-B706-D612019D54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287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8272F55-3F77-46A0-9F44-E2EF4B2454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BD1A10-2AC0-43DB-83DE-CD92D40CD76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924483E-9801-4066-B1DC-380DFC20ED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DB8EEB38-1789-42CC-B706-D612019D54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47138" y="2286001"/>
            <a:ext cx="6054211" cy="183617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7639" y="4136920"/>
            <a:ext cx="6091084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966" y="3274142"/>
            <a:ext cx="8203575" cy="876277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092" y="4151670"/>
            <a:ext cx="8188953" cy="710657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45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020748"/>
            <a:ext cx="8246070" cy="763526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777181"/>
            <a:ext cx="8246070" cy="3085141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94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2482" y="391788"/>
            <a:ext cx="6284320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2482" y="1155313"/>
            <a:ext cx="6284320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56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92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36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7" y="1163926"/>
            <a:ext cx="8093365" cy="763525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94310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415502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94310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415502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36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0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26" y="924886"/>
            <a:ext cx="8340212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2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453" y="1755058"/>
            <a:ext cx="8340212" cy="3023418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10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60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50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948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885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4000500"/>
            <a:ext cx="7772400" cy="528638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400550"/>
            <a:ext cx="7772400" cy="4000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38047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210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640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3581400" cy="31432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581400" cy="31432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1255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1026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4732" y="539273"/>
            <a:ext cx="6283782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2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4490" y="1312606"/>
            <a:ext cx="6327058" cy="350862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4000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0571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1035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49271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31268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063228"/>
            <a:ext cx="1828800" cy="3908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063228"/>
            <a:ext cx="5334000" cy="3908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564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441" y="1112301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2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1972606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445003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2" y="1972606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2" y="2445003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853146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1D244BF-6803-41A6-8595-842BDE7B0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063228"/>
            <a:ext cx="7315200" cy="53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F3475A9-B683-465E-A631-B405A6B15F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73152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200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icrosoft Sans Serif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icrosoft Sans Serif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icrosoft Sans Serif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icrosoft Sans Serif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icrosoft Sans Serif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7116" y="539273"/>
            <a:ext cx="5691398" cy="725349"/>
          </a:xfrm>
        </p:spPr>
        <p:txBody>
          <a:bodyPr anchor="ctr">
            <a:normAutofit/>
          </a:bodyPr>
          <a:lstStyle/>
          <a:p>
            <a:r>
              <a:rPr lang="en-US" dirty="0" err="1"/>
              <a:t>Realidades</a:t>
            </a:r>
            <a:r>
              <a:rPr lang="en-US" dirty="0"/>
              <a:t> </a:t>
            </a:r>
            <a:r>
              <a:rPr lang="en-US" dirty="0" err="1"/>
              <a:t>Transcultuarales</a:t>
            </a:r>
            <a:endParaRPr lang="en-US" dirty="0"/>
          </a:p>
        </p:txBody>
      </p:sp>
      <p:pic>
        <p:nvPicPr>
          <p:cNvPr id="5" name="Picture 4" descr="Railroad tracks intersecting">
            <a:extLst>
              <a:ext uri="{FF2B5EF4-FFF2-40B4-BE49-F238E27FC236}">
                <a16:creationId xmlns:a16="http://schemas.microsoft.com/office/drawing/2014/main" id="{5CD3AF5E-C42F-423E-8CDE-4312EA873F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65" r="2" b="29082"/>
          <a:stretch/>
        </p:blipFill>
        <p:spPr>
          <a:xfrm>
            <a:off x="2374490" y="1312606"/>
            <a:ext cx="6327058" cy="3508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Estratos</a:t>
            </a:r>
            <a:r>
              <a:rPr lang="en-US" dirty="0"/>
              <a:t> de Dar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Diezmo</a:t>
            </a:r>
            <a:r>
              <a:rPr lang="en-US" dirty="0"/>
              <a:t> – 1/10</a:t>
            </a:r>
            <a:r>
              <a:rPr lang="en-US" baseline="30000" dirty="0"/>
              <a:t>th</a:t>
            </a:r>
            <a:r>
              <a:rPr lang="en-US" dirty="0"/>
              <a:t> of </a:t>
            </a:r>
          </a:p>
          <a:p>
            <a:pPr lvl="1"/>
            <a:r>
              <a:rPr lang="en-US" dirty="0" err="1"/>
              <a:t>Cosecha</a:t>
            </a:r>
            <a:r>
              <a:rPr lang="en-US" dirty="0"/>
              <a:t> – Le 27:30-33</a:t>
            </a:r>
          </a:p>
          <a:p>
            <a:pPr lvl="1"/>
            <a:r>
              <a:rPr lang="en-US" dirty="0" err="1"/>
              <a:t>Animales</a:t>
            </a:r>
            <a:r>
              <a:rPr lang="en-US" dirty="0"/>
              <a:t> – Dt 14:22-23</a:t>
            </a:r>
          </a:p>
          <a:p>
            <a:pPr lvl="1"/>
            <a:r>
              <a:rPr lang="en-US" dirty="0" err="1"/>
              <a:t>Finanza</a:t>
            </a:r>
            <a:endParaRPr lang="en-US" dirty="0"/>
          </a:p>
          <a:p>
            <a:pPr lvl="1"/>
            <a:r>
              <a:rPr lang="en-US" dirty="0" err="1"/>
              <a:t>Bendiciones</a:t>
            </a:r>
            <a:endParaRPr lang="en-US" dirty="0"/>
          </a:p>
          <a:p>
            <a:pPr lvl="1"/>
            <a:r>
              <a:rPr lang="en-US" dirty="0" err="1"/>
              <a:t>Botin</a:t>
            </a:r>
            <a:r>
              <a:rPr lang="en-US" dirty="0"/>
              <a:t> – Ge 14:17-20</a:t>
            </a:r>
          </a:p>
          <a:p>
            <a:pPr lvl="2"/>
            <a:r>
              <a:rPr lang="en-US" dirty="0" err="1"/>
              <a:t>Deber</a:t>
            </a:r>
            <a:r>
              <a:rPr lang="en-US" dirty="0"/>
              <a:t> – </a:t>
            </a:r>
            <a:r>
              <a:rPr lang="en-US" dirty="0" err="1"/>
              <a:t>parte</a:t>
            </a:r>
            <a:r>
              <a:rPr lang="en-US" dirty="0"/>
              <a:t> de la ley</a:t>
            </a:r>
          </a:p>
        </p:txBody>
      </p:sp>
    </p:spTree>
    <p:extLst>
      <p:ext uri="{BB962C8B-B14F-4D97-AF65-F5344CB8AC3E}">
        <p14:creationId xmlns:p14="http://schemas.microsoft.com/office/powerpoint/2010/main" val="2978362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Estratos</a:t>
            </a:r>
            <a:r>
              <a:rPr lang="en-US" dirty="0"/>
              <a:t> de Dar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Paz o </a:t>
            </a:r>
            <a:r>
              <a:rPr lang="en-US" dirty="0" err="1"/>
              <a:t>agradecimiento</a:t>
            </a:r>
            <a:r>
              <a:rPr lang="en-US" dirty="0"/>
              <a:t> – Sa 116:17-18</a:t>
            </a:r>
          </a:p>
          <a:p>
            <a:r>
              <a:rPr lang="en-US" dirty="0" err="1"/>
              <a:t>Tambie</a:t>
            </a:r>
            <a:r>
              <a:rPr lang="en-US" dirty="0"/>
              <a:t> </a:t>
            </a:r>
            <a:r>
              <a:rPr lang="en-US" dirty="0" err="1"/>
              <a:t>llamado</a:t>
            </a:r>
            <a:r>
              <a:rPr lang="en-US" dirty="0"/>
              <a:t> </a:t>
            </a:r>
            <a:r>
              <a:rPr lang="en-US" dirty="0" err="1"/>
              <a:t>ofrenda</a:t>
            </a:r>
            <a:r>
              <a:rPr lang="en-US" dirty="0"/>
              <a:t> de </a:t>
            </a:r>
            <a:r>
              <a:rPr lang="en-US" dirty="0" err="1"/>
              <a:t>amistad</a:t>
            </a:r>
            <a:r>
              <a:rPr lang="en-US" dirty="0"/>
              <a:t> offering</a:t>
            </a:r>
          </a:p>
          <a:p>
            <a:pPr lvl="1"/>
            <a:r>
              <a:rPr lang="en-US" dirty="0"/>
              <a:t>Lev 7:11:18</a:t>
            </a:r>
          </a:p>
          <a:p>
            <a:pPr lvl="1"/>
            <a:r>
              <a:rPr lang="en-US" dirty="0"/>
              <a:t>Lev 27:1-32</a:t>
            </a:r>
          </a:p>
        </p:txBody>
      </p:sp>
    </p:spTree>
    <p:extLst>
      <p:ext uri="{BB962C8B-B14F-4D97-AF65-F5344CB8AC3E}">
        <p14:creationId xmlns:p14="http://schemas.microsoft.com/office/powerpoint/2010/main" val="915499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Estratos</a:t>
            </a:r>
            <a:r>
              <a:rPr lang="en-US" dirty="0"/>
              <a:t> de Dar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Paz o </a:t>
            </a:r>
            <a:r>
              <a:rPr lang="en-US" dirty="0" err="1"/>
              <a:t>agradecimiento</a:t>
            </a:r>
            <a:r>
              <a:rPr lang="en-US" dirty="0"/>
              <a:t> – Ps 116:17-18</a:t>
            </a:r>
          </a:p>
          <a:p>
            <a:r>
              <a:rPr lang="en-US" dirty="0"/>
              <a:t>Tambien </a:t>
            </a:r>
            <a:r>
              <a:rPr lang="en-US" dirty="0" err="1"/>
              <a:t>llamado</a:t>
            </a:r>
            <a:r>
              <a:rPr lang="en-US" dirty="0"/>
              <a:t> </a:t>
            </a:r>
            <a:r>
              <a:rPr lang="en-US" dirty="0" err="1"/>
              <a:t>Ofrenda</a:t>
            </a:r>
            <a:r>
              <a:rPr lang="en-US" dirty="0"/>
              <a:t> de </a:t>
            </a:r>
            <a:r>
              <a:rPr lang="en-US" dirty="0" err="1"/>
              <a:t>amistad</a:t>
            </a:r>
            <a:endParaRPr lang="en-US" dirty="0"/>
          </a:p>
          <a:p>
            <a:r>
              <a:rPr lang="en-US" dirty="0"/>
              <a:t>Tres tips</a:t>
            </a:r>
          </a:p>
          <a:p>
            <a:pPr lvl="1"/>
            <a:r>
              <a:rPr lang="en-US" dirty="0" err="1"/>
              <a:t>Bendicion</a:t>
            </a:r>
            <a:r>
              <a:rPr lang="en-US" dirty="0"/>
              <a:t> – Le 7:12-15</a:t>
            </a:r>
          </a:p>
          <a:p>
            <a:pPr lvl="1"/>
            <a:r>
              <a:rPr lang="en-US" dirty="0" err="1"/>
              <a:t>Voto</a:t>
            </a:r>
            <a:r>
              <a:rPr lang="en-US" dirty="0"/>
              <a:t> – Lev 27:1-32</a:t>
            </a:r>
          </a:p>
          <a:p>
            <a:pPr marL="457200" lvl="1" indent="0">
              <a:buNone/>
            </a:pPr>
            <a:r>
              <a:rPr lang="en-US" dirty="0"/>
              <a:t>- </a:t>
            </a:r>
            <a:r>
              <a:rPr lang="en-US" dirty="0" err="1"/>
              <a:t>Voluntaria</a:t>
            </a:r>
            <a:r>
              <a:rPr lang="en-US" dirty="0"/>
              <a:t> – Ex 35:22; Le 22:21</a:t>
            </a:r>
          </a:p>
        </p:txBody>
      </p:sp>
    </p:spTree>
    <p:extLst>
      <p:ext uri="{BB962C8B-B14F-4D97-AF65-F5344CB8AC3E}">
        <p14:creationId xmlns:p14="http://schemas.microsoft.com/office/powerpoint/2010/main" val="330281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Estratos</a:t>
            </a:r>
            <a:r>
              <a:rPr lang="en-US" dirty="0"/>
              <a:t> de Dar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Paz o </a:t>
            </a:r>
            <a:r>
              <a:rPr lang="en-US" dirty="0" err="1"/>
              <a:t>agradecimiento</a:t>
            </a:r>
            <a:r>
              <a:rPr lang="en-US" dirty="0"/>
              <a:t>– Ps 116:17-18</a:t>
            </a:r>
          </a:p>
          <a:p>
            <a:pPr lvl="1"/>
            <a:r>
              <a:rPr lang="en-US" dirty="0" err="1"/>
              <a:t>Bendicion</a:t>
            </a:r>
            <a:r>
              <a:rPr lang="en-US" dirty="0"/>
              <a:t> – </a:t>
            </a:r>
            <a:r>
              <a:rPr lang="en-US" dirty="0" err="1"/>
              <a:t>dando</a:t>
            </a:r>
            <a:r>
              <a:rPr lang="en-US" dirty="0"/>
              <a:t> gracias a Dios por lo </a:t>
            </a:r>
            <a:r>
              <a:rPr lang="en-US" dirty="0" err="1"/>
              <a:t>inesperado</a:t>
            </a:r>
            <a:r>
              <a:rPr lang="en-US" dirty="0"/>
              <a:t>, </a:t>
            </a:r>
            <a:r>
              <a:rPr lang="en-US" dirty="0" err="1"/>
              <a:t>honrar</a:t>
            </a:r>
            <a:r>
              <a:rPr lang="en-US" dirty="0"/>
              <a:t> a Dios</a:t>
            </a:r>
          </a:p>
          <a:p>
            <a:pPr lvl="1"/>
            <a:r>
              <a:rPr lang="en-US" dirty="0" err="1"/>
              <a:t>Muchas</a:t>
            </a:r>
            <a:r>
              <a:rPr lang="en-US" dirty="0"/>
              <a:t> </a:t>
            </a:r>
            <a:r>
              <a:rPr lang="en-US" dirty="0" err="1"/>
              <a:t>formas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90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Estratos</a:t>
            </a:r>
            <a:r>
              <a:rPr lang="en-US" dirty="0"/>
              <a:t> de Dar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Paz o </a:t>
            </a:r>
            <a:r>
              <a:rPr lang="en-US" dirty="0" err="1"/>
              <a:t>agradecimiento</a:t>
            </a:r>
            <a:r>
              <a:rPr lang="en-US" dirty="0"/>
              <a:t>– Ps 116:17-18</a:t>
            </a:r>
          </a:p>
          <a:p>
            <a:pPr lvl="1"/>
            <a:r>
              <a:rPr lang="en-US" dirty="0" err="1"/>
              <a:t>Voto</a:t>
            </a:r>
            <a:r>
              <a:rPr lang="en-US" dirty="0"/>
              <a:t> – Lev 27:1-32</a:t>
            </a:r>
          </a:p>
          <a:p>
            <a:pPr lvl="1"/>
            <a:r>
              <a:rPr lang="en-US" dirty="0" err="1"/>
              <a:t>Promesa</a:t>
            </a:r>
            <a:r>
              <a:rPr lang="en-US" dirty="0"/>
              <a:t> dado para </a:t>
            </a:r>
            <a:r>
              <a:rPr lang="en-US" dirty="0" err="1"/>
              <a:t>hacer</a:t>
            </a:r>
            <a:r>
              <a:rPr lang="en-US" dirty="0"/>
              <a:t> o </a:t>
            </a:r>
            <a:r>
              <a:rPr lang="en-US" dirty="0" err="1"/>
              <a:t>dar</a:t>
            </a:r>
            <a:r>
              <a:rPr lang="en-US" dirty="0"/>
              <a:t> algo in compromise a Dios para una </a:t>
            </a:r>
            <a:r>
              <a:rPr lang="en-US" dirty="0" err="1"/>
              <a:t>bendicion</a:t>
            </a:r>
            <a:r>
              <a:rPr lang="en-US" dirty="0"/>
              <a:t> </a:t>
            </a:r>
            <a:r>
              <a:rPr lang="en-US" dirty="0" err="1"/>
              <a:t>futura</a:t>
            </a:r>
            <a:r>
              <a:rPr lang="en-US" dirty="0"/>
              <a:t> o </a:t>
            </a:r>
            <a:r>
              <a:rPr lang="en-US" dirty="0" err="1"/>
              <a:t>otro</a:t>
            </a:r>
            <a:r>
              <a:rPr lang="en-US" dirty="0"/>
              <a:t> </a:t>
            </a:r>
            <a:r>
              <a:rPr lang="en-US" dirty="0" err="1"/>
              <a:t>proposito</a:t>
            </a:r>
            <a:r>
              <a:rPr lang="en-US" dirty="0"/>
              <a:t>. </a:t>
            </a:r>
            <a:r>
              <a:rPr lang="en-US" dirty="0" err="1"/>
              <a:t>Cumplido</a:t>
            </a:r>
            <a:r>
              <a:rPr lang="en-US" dirty="0"/>
              <a:t> </a:t>
            </a:r>
            <a:r>
              <a:rPr lang="en-US" dirty="0" err="1"/>
              <a:t>cuando</a:t>
            </a:r>
            <a:r>
              <a:rPr lang="en-US" dirty="0"/>
              <a:t> Dios </a:t>
            </a:r>
            <a:r>
              <a:rPr lang="en-US" dirty="0" err="1"/>
              <a:t>provee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76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Estratos</a:t>
            </a:r>
            <a:r>
              <a:rPr lang="en-US" dirty="0"/>
              <a:t> de Dar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01516" y="1155313"/>
            <a:ext cx="6585286" cy="351106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Paz o </a:t>
            </a:r>
            <a:r>
              <a:rPr lang="en-US" dirty="0" err="1"/>
              <a:t>agradecimiento</a:t>
            </a:r>
            <a:r>
              <a:rPr lang="en-US" dirty="0"/>
              <a:t> – Ps 116:17-18</a:t>
            </a:r>
          </a:p>
          <a:p>
            <a:pPr lvl="1"/>
            <a:r>
              <a:rPr lang="en-US" dirty="0" err="1"/>
              <a:t>Ejemplos</a:t>
            </a:r>
            <a:endParaRPr lang="en-US" dirty="0"/>
          </a:p>
          <a:p>
            <a:pPr lvl="1"/>
            <a:r>
              <a:rPr lang="en-US" dirty="0"/>
              <a:t>Jacob – </a:t>
            </a:r>
            <a:r>
              <a:rPr lang="en-US" dirty="0" err="1"/>
              <a:t>servir</a:t>
            </a:r>
            <a:r>
              <a:rPr lang="en-US" dirty="0"/>
              <a:t> solo Dios –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le protege</a:t>
            </a:r>
          </a:p>
          <a:p>
            <a:pPr lvl="1"/>
            <a:r>
              <a:rPr lang="en-US" dirty="0" err="1"/>
              <a:t>Jepth</a:t>
            </a:r>
            <a:r>
              <a:rPr lang="en-US" dirty="0"/>
              <a:t> – sacrifice algo – </a:t>
            </a:r>
            <a:r>
              <a:rPr lang="en-US" dirty="0" err="1"/>
              <a:t>si</a:t>
            </a:r>
            <a:r>
              <a:rPr lang="en-US" dirty="0"/>
              <a:t> Dios da </a:t>
            </a:r>
            <a:r>
              <a:rPr lang="en-US" dirty="0" err="1"/>
              <a:t>victoria</a:t>
            </a:r>
            <a:endParaRPr lang="en-US" dirty="0"/>
          </a:p>
          <a:p>
            <a:pPr lvl="1"/>
            <a:r>
              <a:rPr lang="en-US" dirty="0"/>
              <a:t>Hana – da Dios </a:t>
            </a:r>
            <a:r>
              <a:rPr lang="en-US" dirty="0" err="1"/>
              <a:t>el</a:t>
            </a:r>
            <a:r>
              <a:rPr lang="en-US" dirty="0"/>
              <a:t> primogenitor – </a:t>
            </a:r>
            <a:r>
              <a:rPr lang="en-US" dirty="0" err="1"/>
              <a:t>cuando</a:t>
            </a:r>
            <a:r>
              <a:rPr lang="en-US" dirty="0"/>
              <a:t> </a:t>
            </a:r>
            <a:r>
              <a:rPr lang="en-US" dirty="0" err="1"/>
              <a:t>llega</a:t>
            </a:r>
            <a:r>
              <a:rPr lang="en-US" dirty="0"/>
              <a:t> a ser </a:t>
            </a:r>
            <a:r>
              <a:rPr lang="en-US" dirty="0" err="1"/>
              <a:t>embarasada</a:t>
            </a:r>
            <a:endParaRPr lang="en-US" dirty="0"/>
          </a:p>
          <a:p>
            <a:pPr lvl="1"/>
            <a:r>
              <a:rPr lang="en-US" dirty="0" err="1"/>
              <a:t>Jona</a:t>
            </a:r>
            <a:r>
              <a:rPr lang="en-US" dirty="0"/>
              <a:t> </a:t>
            </a:r>
            <a:r>
              <a:rPr lang="en-US" dirty="0" err="1"/>
              <a:t>marineros</a:t>
            </a:r>
            <a:r>
              <a:rPr lang="en-US" dirty="0"/>
              <a:t> – </a:t>
            </a:r>
            <a:r>
              <a:rPr lang="en-US" dirty="0" err="1"/>
              <a:t>adorar</a:t>
            </a:r>
            <a:r>
              <a:rPr lang="en-US" dirty="0"/>
              <a:t> a Dios –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salvado</a:t>
            </a:r>
            <a:endParaRPr lang="en-US" dirty="0"/>
          </a:p>
          <a:p>
            <a:pPr lvl="1"/>
            <a:r>
              <a:rPr lang="en-US" dirty="0"/>
              <a:t>Pablo – </a:t>
            </a:r>
            <a:r>
              <a:rPr lang="en-US" dirty="0" err="1"/>
              <a:t>afeitar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cabeza – la razon no </a:t>
            </a:r>
            <a:r>
              <a:rPr lang="en-US" dirty="0" err="1"/>
              <a:t>fue</a:t>
            </a:r>
            <a:r>
              <a:rPr lang="en-US" dirty="0"/>
              <a:t> </a:t>
            </a:r>
            <a:r>
              <a:rPr lang="en-US" dirty="0" err="1"/>
              <a:t>clara</a:t>
            </a:r>
            <a:endParaRPr lang="en-US" dirty="0"/>
          </a:p>
          <a:p>
            <a:pPr lvl="1"/>
            <a:r>
              <a:rPr lang="en-US" dirty="0"/>
              <a:t>Pablo – </a:t>
            </a:r>
            <a:r>
              <a:rPr lang="en-US" dirty="0" err="1"/>
              <a:t>paga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voto</a:t>
            </a:r>
            <a:r>
              <a:rPr lang="en-US" dirty="0"/>
              <a:t> de un </a:t>
            </a:r>
            <a:r>
              <a:rPr lang="en-US" dirty="0" err="1"/>
              <a:t>grupo</a:t>
            </a:r>
            <a:r>
              <a:rPr lang="en-US" dirty="0"/>
              <a:t> de hombres</a:t>
            </a:r>
          </a:p>
        </p:txBody>
      </p:sp>
    </p:spTree>
    <p:extLst>
      <p:ext uri="{BB962C8B-B14F-4D97-AF65-F5344CB8AC3E}">
        <p14:creationId xmlns:p14="http://schemas.microsoft.com/office/powerpoint/2010/main" val="3728210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Estratos</a:t>
            </a:r>
            <a:r>
              <a:rPr lang="en-US" dirty="0"/>
              <a:t> de Dar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01516" y="1155313"/>
            <a:ext cx="6585286" cy="3511061"/>
          </a:xfrm>
        </p:spPr>
        <p:txBody>
          <a:bodyPr>
            <a:normAutofit/>
          </a:bodyPr>
          <a:lstStyle/>
          <a:p>
            <a:r>
              <a:rPr lang="en-US" dirty="0"/>
              <a:t>Paz o </a:t>
            </a:r>
            <a:r>
              <a:rPr lang="en-US" dirty="0" err="1"/>
              <a:t>agredicimiento</a:t>
            </a:r>
            <a:r>
              <a:rPr lang="en-US" dirty="0"/>
              <a:t> – Salmo 116:17-18</a:t>
            </a:r>
          </a:p>
          <a:p>
            <a:pPr lvl="1"/>
            <a:r>
              <a:rPr lang="en-US" dirty="0" err="1"/>
              <a:t>Voto</a:t>
            </a:r>
            <a:r>
              <a:rPr lang="en-US" dirty="0"/>
              <a:t> </a:t>
            </a:r>
            <a:r>
              <a:rPr lang="en-US" dirty="0" err="1"/>
              <a:t>nazareno</a:t>
            </a:r>
            <a:r>
              <a:rPr lang="en-US" dirty="0"/>
              <a:t> – Nu 6:1-8</a:t>
            </a:r>
          </a:p>
          <a:p>
            <a:pPr lvl="2"/>
            <a:r>
              <a:rPr lang="en-US" dirty="0" err="1"/>
              <a:t>Voto</a:t>
            </a:r>
            <a:r>
              <a:rPr lang="en-US" dirty="0"/>
              <a:t> de </a:t>
            </a:r>
            <a:r>
              <a:rPr lang="en-US" dirty="0" err="1"/>
              <a:t>servicio</a:t>
            </a:r>
            <a:r>
              <a:rPr lang="en-US" dirty="0"/>
              <a:t> para un </a:t>
            </a:r>
            <a:r>
              <a:rPr lang="en-US" dirty="0" err="1"/>
              <a:t>tiempo</a:t>
            </a:r>
            <a:r>
              <a:rPr lang="en-US" dirty="0"/>
              <a:t> </a:t>
            </a:r>
            <a:r>
              <a:rPr lang="en-US" dirty="0" err="1"/>
              <a:t>marcado</a:t>
            </a:r>
            <a:endParaRPr lang="en-US" dirty="0"/>
          </a:p>
          <a:p>
            <a:pPr lvl="2"/>
            <a:r>
              <a:rPr lang="en-US" dirty="0" err="1"/>
              <a:t>Regulaciones</a:t>
            </a:r>
            <a:endParaRPr lang="en-US" dirty="0"/>
          </a:p>
          <a:p>
            <a:pPr lvl="3"/>
            <a:r>
              <a:rPr lang="en-US" dirty="0"/>
              <a:t>No </a:t>
            </a:r>
            <a:r>
              <a:rPr lang="en-US" dirty="0" err="1"/>
              <a:t>cortar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Cabello</a:t>
            </a:r>
          </a:p>
          <a:p>
            <a:pPr lvl="3"/>
            <a:r>
              <a:rPr lang="en-US" dirty="0"/>
              <a:t>Sin </a:t>
            </a:r>
            <a:r>
              <a:rPr lang="en-US" dirty="0" err="1"/>
              <a:t>contacto</a:t>
            </a:r>
            <a:r>
              <a:rPr lang="en-US" dirty="0"/>
              <a:t> con los Muertos</a:t>
            </a:r>
          </a:p>
          <a:p>
            <a:pPr lvl="3"/>
            <a:r>
              <a:rPr lang="en-US" dirty="0"/>
              <a:t>No comer o </a:t>
            </a:r>
            <a:r>
              <a:rPr lang="en-US" dirty="0" err="1"/>
              <a:t>beber</a:t>
            </a:r>
            <a:r>
              <a:rPr lang="en-US" dirty="0"/>
              <a:t> </a:t>
            </a:r>
            <a:r>
              <a:rPr lang="en-US" dirty="0" err="1"/>
              <a:t>productos</a:t>
            </a:r>
            <a:r>
              <a:rPr lang="en-US" dirty="0"/>
              <a:t> del vid</a:t>
            </a:r>
          </a:p>
          <a:p>
            <a:pPr lvl="2"/>
            <a:r>
              <a:rPr lang="en-US"/>
              <a:t>Involucro</a:t>
            </a:r>
            <a:r>
              <a:rPr lang="en-US" dirty="0"/>
              <a:t> un regalo a fin del </a:t>
            </a:r>
            <a:r>
              <a:rPr lang="en-US" dirty="0" err="1"/>
              <a:t>voto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679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Estratos</a:t>
            </a:r>
            <a:r>
              <a:rPr lang="en-US" dirty="0"/>
              <a:t> de Dar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Peace or thanksgiving – Ps 116:17-18</a:t>
            </a:r>
          </a:p>
          <a:p>
            <a:pPr lvl="1"/>
            <a:r>
              <a:rPr lang="en-US" dirty="0"/>
              <a:t>Freewill – Spontaneous response to a need</a:t>
            </a:r>
          </a:p>
          <a:p>
            <a:pPr lvl="1"/>
            <a:r>
              <a:rPr lang="en-US" dirty="0"/>
              <a:t>Most common example related to building of a place of worship</a:t>
            </a:r>
          </a:p>
          <a:p>
            <a:pPr lvl="2"/>
            <a:r>
              <a:rPr lang="en-US" dirty="0"/>
              <a:t>Tabernacle – Ex 35:22ff</a:t>
            </a:r>
          </a:p>
          <a:p>
            <a:pPr lvl="2"/>
            <a:r>
              <a:rPr lang="en-US" dirty="0"/>
              <a:t>Solomon’s temple – 1 Ch 29:6-7</a:t>
            </a:r>
          </a:p>
          <a:p>
            <a:pPr lvl="2"/>
            <a:r>
              <a:rPr lang="en-US" dirty="0"/>
              <a:t>Ezra’s temple – </a:t>
            </a:r>
            <a:r>
              <a:rPr lang="en-US" dirty="0" err="1"/>
              <a:t>Ez</a:t>
            </a:r>
            <a:r>
              <a:rPr lang="en-US" dirty="0"/>
              <a:t> 7:15-16</a:t>
            </a:r>
          </a:p>
          <a:p>
            <a:pPr lvl="1"/>
            <a:r>
              <a:rPr lang="en-US" dirty="0"/>
              <a:t>Jesus' ministry - Lk 8:3</a:t>
            </a:r>
          </a:p>
          <a:p>
            <a:pPr lvl="1"/>
            <a:r>
              <a:rPr lang="en-US" dirty="0"/>
              <a:t>Offering to help Jerusalem – 2 Co 8-9</a:t>
            </a:r>
          </a:p>
        </p:txBody>
      </p:sp>
    </p:spTree>
    <p:extLst>
      <p:ext uri="{BB962C8B-B14F-4D97-AF65-F5344CB8AC3E}">
        <p14:creationId xmlns:p14="http://schemas.microsoft.com/office/powerpoint/2010/main" val="536476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Estratos</a:t>
            </a:r>
            <a:r>
              <a:rPr lang="en-US" dirty="0"/>
              <a:t> de Dar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02482" y="1155313"/>
            <a:ext cx="6436718" cy="3511061"/>
          </a:xfrm>
        </p:spPr>
        <p:txBody>
          <a:bodyPr>
            <a:normAutofit/>
          </a:bodyPr>
          <a:lstStyle/>
          <a:p>
            <a:r>
              <a:rPr lang="en-US" dirty="0"/>
              <a:t>Gift of Macedonia – 2 Co 8</a:t>
            </a:r>
          </a:p>
          <a:p>
            <a:pPr lvl="1"/>
            <a:r>
              <a:rPr lang="en-US" dirty="0"/>
              <a:t>Giving yourself first to God 5</a:t>
            </a:r>
          </a:p>
          <a:p>
            <a:pPr lvl="1"/>
            <a:r>
              <a:rPr lang="en-US" dirty="0"/>
              <a:t>Understand the privilege 4</a:t>
            </a:r>
          </a:p>
          <a:p>
            <a:pPr lvl="1"/>
            <a:r>
              <a:rPr lang="en-US" dirty="0"/>
              <a:t>Do not consider your state or ability 3</a:t>
            </a:r>
          </a:p>
          <a:p>
            <a:pPr lvl="1"/>
            <a:r>
              <a:rPr lang="en-US" dirty="0"/>
              <a:t>Be Generous (Faith) 2</a:t>
            </a:r>
          </a:p>
          <a:p>
            <a:pPr lvl="1"/>
            <a:r>
              <a:rPr lang="en-US" dirty="0"/>
              <a:t>Based in joy 2</a:t>
            </a:r>
          </a:p>
        </p:txBody>
      </p:sp>
    </p:spTree>
    <p:extLst>
      <p:ext uri="{BB962C8B-B14F-4D97-AF65-F5344CB8AC3E}">
        <p14:creationId xmlns:p14="http://schemas.microsoft.com/office/powerpoint/2010/main" val="657842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Estratos</a:t>
            </a:r>
            <a:r>
              <a:rPr lang="en-US" dirty="0"/>
              <a:t> de Dar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02482" y="1155313"/>
            <a:ext cx="6436718" cy="3511061"/>
          </a:xfrm>
        </p:spPr>
        <p:txBody>
          <a:bodyPr>
            <a:normAutofit/>
          </a:bodyPr>
          <a:lstStyle/>
          <a:p>
            <a:r>
              <a:rPr lang="es-ES" dirty="0"/>
              <a:t>La promesa de fe es una combinación de todo</a:t>
            </a:r>
          </a:p>
          <a:p>
            <a:pPr lvl="1"/>
            <a:r>
              <a:rPr lang="es-ES" dirty="0"/>
              <a:t>Representa nuestra gratitud a Dios
Implica un voto a Dios
Se hace libremente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881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26" y="924886"/>
            <a:ext cx="7466623" cy="763526"/>
          </a:xfrm>
        </p:spPr>
        <p:txBody>
          <a:bodyPr>
            <a:normAutofit/>
          </a:bodyPr>
          <a:lstStyle/>
          <a:p>
            <a:r>
              <a:rPr lang="en-US" dirty="0" err="1"/>
              <a:t>Preparando</a:t>
            </a:r>
            <a:r>
              <a:rPr lang="en-US" dirty="0"/>
              <a:t> las </a:t>
            </a:r>
            <a:r>
              <a:rPr lang="en-US" dirty="0" err="1"/>
              <a:t>Ovejas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/>
              <a:t>John 21:15</a:t>
            </a:r>
          </a:p>
          <a:p>
            <a:r>
              <a:rPr lang="es-ES" dirty="0"/>
              <a:t>Cuando terminaron de desayunar, Jesús le preguntó a Simón Pedro:</a:t>
            </a:r>
          </a:p>
          <a:p>
            <a:endParaRPr lang="es-ES" dirty="0"/>
          </a:p>
          <a:p>
            <a:r>
              <a:rPr lang="es-ES" dirty="0"/>
              <a:t>—Simón, hijo de Juan, ¿me amas más que éstos?</a:t>
            </a:r>
          </a:p>
          <a:p>
            <a:endParaRPr lang="es-ES" dirty="0"/>
          </a:p>
          <a:p>
            <a:r>
              <a:rPr lang="es-ES" dirty="0"/>
              <a:t>—Sí, Señor, tú sabes que te quiero —contestó Pedro.</a:t>
            </a:r>
          </a:p>
          <a:p>
            <a:endParaRPr lang="es-ES" dirty="0"/>
          </a:p>
          <a:p>
            <a:r>
              <a:rPr lang="es-ES" dirty="0"/>
              <a:t>—Apacienta mis corderos —le dijo Jesús.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>
            <a:extLst>
              <a:ext uri="{FF2B5EF4-FFF2-40B4-BE49-F238E27FC236}">
                <a16:creationId xmlns:a16="http://schemas.microsoft.com/office/drawing/2014/main" id="{143980FB-1D77-4241-8180-7A1961F0A93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467916"/>
            <a:ext cx="4914900" cy="5715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n-US" altLang="en-US" sz="3300" dirty="0"/>
              <a:t>El </a:t>
            </a:r>
            <a:r>
              <a:rPr lang="en-US" altLang="en-US" sz="3300" dirty="0" err="1"/>
              <a:t>Desafio</a:t>
            </a:r>
            <a:endParaRPr lang="ru-RU" altLang="en-US" sz="3300" dirty="0"/>
          </a:p>
        </p:txBody>
      </p:sp>
      <p:sp>
        <p:nvSpPr>
          <p:cNvPr id="2051" name="Rectangle 8">
            <a:extLst>
              <a:ext uri="{FF2B5EF4-FFF2-40B4-BE49-F238E27FC236}">
                <a16:creationId xmlns:a16="http://schemas.microsoft.com/office/drawing/2014/main" id="{EDC7115F-BAF2-4DC0-BC4E-98CC1DEDB2C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14488" y="971550"/>
            <a:ext cx="2171700" cy="4000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endParaRPr lang="ru-RU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>
            <a:extLst>
              <a:ext uri="{FF2B5EF4-FFF2-40B4-BE49-F238E27FC236}">
                <a16:creationId xmlns:a16="http://schemas.microsoft.com/office/drawing/2014/main" id="{143980FB-1D77-4241-8180-7A1961F0A93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467916"/>
            <a:ext cx="4914900" cy="5715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n-US" altLang="en-US" sz="3300" dirty="0"/>
              <a:t>El </a:t>
            </a:r>
            <a:r>
              <a:rPr lang="en-US" altLang="en-US" sz="3300" dirty="0" err="1"/>
              <a:t>Desafio</a:t>
            </a:r>
            <a:endParaRPr lang="ru-RU" altLang="en-US" sz="33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2C1D1B-B4D6-4501-AB9A-C175AACD401E}"/>
              </a:ext>
            </a:extLst>
          </p:cNvPr>
          <p:cNvSpPr txBox="1"/>
          <p:nvPr/>
        </p:nvSpPr>
        <p:spPr>
          <a:xfrm>
            <a:off x="858982" y="1995055"/>
            <a:ext cx="37130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Idioma</a:t>
            </a:r>
          </a:p>
          <a:p>
            <a:r>
              <a:rPr lang="es-ES" dirty="0"/>
              <a:t>    siempre hay un </a:t>
            </a:r>
            <a:r>
              <a:rPr lang="es-ES" dirty="0" err="1"/>
              <a:t>desafio</a:t>
            </a:r>
            <a:r>
              <a:rPr lang="es-ES" dirty="0"/>
              <a:t>
	Familia
	Vecinos
	Grupo
	Tribu
	forastero
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173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44000" detail="1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>
            <a:extLst>
              <a:ext uri="{FF2B5EF4-FFF2-40B4-BE49-F238E27FC236}">
                <a16:creationId xmlns:a16="http://schemas.microsoft.com/office/drawing/2014/main" id="{143980FB-1D77-4241-8180-7A1961F0A93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4000500"/>
            <a:ext cx="7772400" cy="528638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/>
              <a:t>El </a:t>
            </a:r>
            <a:r>
              <a:rPr lang="en-US" altLang="en-US" dirty="0" err="1"/>
              <a:t>Desafio</a:t>
            </a:r>
            <a:endParaRPr lang="ru-RU" alt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B0F5BF5-9327-4EC7-8A75-0B0219749F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2C1D1B-B4D6-4501-AB9A-C175AACD401E}"/>
              </a:ext>
            </a:extLst>
          </p:cNvPr>
          <p:cNvSpPr txBox="1"/>
          <p:nvPr/>
        </p:nvSpPr>
        <p:spPr>
          <a:xfrm>
            <a:off x="858982" y="1995055"/>
            <a:ext cx="29109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Contexto</a:t>
            </a:r>
            <a:r>
              <a:rPr lang="en-US" dirty="0"/>
              <a:t>
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contexto</a:t>
            </a:r>
            <a:r>
              <a:rPr lang="en-US" dirty="0"/>
              <a:t>
Mi </a:t>
            </a:r>
            <a:r>
              <a:rPr lang="en-US" dirty="0" err="1"/>
              <a:t>contexto</a:t>
            </a:r>
            <a:r>
              <a:rPr lang="en-US" dirty="0"/>
              <a:t>
Ese </a:t>
            </a:r>
            <a:r>
              <a:rPr lang="en-US" dirty="0" err="1"/>
              <a:t>contexto</a:t>
            </a:r>
            <a:r>
              <a:rPr lang="en-US" dirty="0"/>
              <a:t>
Este </a:t>
            </a:r>
            <a:r>
              <a:rPr lang="en-US" dirty="0" err="1"/>
              <a:t>contexto</a:t>
            </a:r>
            <a:r>
              <a:rPr lang="en-US" dirty="0"/>
              <a:t>
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contexto</a:t>
            </a:r>
            <a:r>
              <a:rPr lang="en-US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1894359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>
            <a:extLst>
              <a:ext uri="{FF2B5EF4-FFF2-40B4-BE49-F238E27FC236}">
                <a16:creationId xmlns:a16="http://schemas.microsoft.com/office/drawing/2014/main" id="{143980FB-1D77-4241-8180-7A1961F0A93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4000500"/>
            <a:ext cx="7772400" cy="528638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/>
              <a:t>El </a:t>
            </a:r>
            <a:r>
              <a:rPr lang="en-US" altLang="en-US" dirty="0" err="1"/>
              <a:t>Desafio</a:t>
            </a:r>
            <a:endParaRPr lang="ru-RU" alt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B0F5BF5-9327-4EC7-8A75-0B0219749F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2C1D1B-B4D6-4501-AB9A-C175AACD401E}"/>
              </a:ext>
            </a:extLst>
          </p:cNvPr>
          <p:cNvSpPr txBox="1"/>
          <p:nvPr/>
        </p:nvSpPr>
        <p:spPr>
          <a:xfrm>
            <a:off x="858982" y="1943815"/>
            <a:ext cx="37130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Contexto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Vivienda
Ropa
Víveres
Relaciones
Política
Geografía
Hora
Y así sucesivamente
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084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>
            <a:extLst>
              <a:ext uri="{FF2B5EF4-FFF2-40B4-BE49-F238E27FC236}">
                <a16:creationId xmlns:a16="http://schemas.microsoft.com/office/drawing/2014/main" id="{143980FB-1D77-4241-8180-7A1961F0A93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467916"/>
            <a:ext cx="4914900" cy="5715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altLang="en-US" sz="3300" dirty="0"/>
              <a:t>El </a:t>
            </a:r>
            <a:r>
              <a:rPr lang="en-US" altLang="en-US" sz="3300" dirty="0" err="1"/>
              <a:t>Desafio</a:t>
            </a:r>
            <a:endParaRPr lang="ru-RU" altLang="en-US" sz="3300" dirty="0"/>
          </a:p>
        </p:txBody>
      </p:sp>
      <p:sp>
        <p:nvSpPr>
          <p:cNvPr id="2051" name="Rectangle 8">
            <a:extLst>
              <a:ext uri="{FF2B5EF4-FFF2-40B4-BE49-F238E27FC236}">
                <a16:creationId xmlns:a16="http://schemas.microsoft.com/office/drawing/2014/main" id="{EDC7115F-BAF2-4DC0-BC4E-98CC1DEDB2C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14488" y="971550"/>
            <a:ext cx="2171700" cy="4000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endParaRPr lang="ru-RU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799351-04B5-42EE-ADB5-B95A7C35E1F7}"/>
              </a:ext>
            </a:extLst>
          </p:cNvPr>
          <p:cNvSpPr txBox="1"/>
          <p:nvPr/>
        </p:nvSpPr>
        <p:spPr>
          <a:xfrm>
            <a:off x="1219200" y="2171700"/>
            <a:ext cx="35242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FFFFFF"/>
                </a:solidFill>
                <a:latin typeface="Arial" panose="020B0604020202020204" pitchFamily="34" charset="0"/>
              </a:rPr>
              <a:t>Historia
Mi historia
Tu historia
Su historia
Historia pasada presente y futura
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7116" y="539273"/>
            <a:ext cx="5691398" cy="725349"/>
          </a:xfrm>
        </p:spPr>
        <p:txBody>
          <a:bodyPr anchor="ctr">
            <a:normAutofit fontScale="90000"/>
          </a:bodyPr>
          <a:lstStyle/>
          <a:p>
            <a:r>
              <a:rPr lang="en-US" dirty="0" err="1"/>
              <a:t>Realidades</a:t>
            </a:r>
            <a:r>
              <a:rPr lang="en-US" dirty="0"/>
              <a:t> </a:t>
            </a:r>
            <a:r>
              <a:rPr lang="en-US" dirty="0" err="1"/>
              <a:t>interculturales</a:t>
            </a:r>
            <a:r>
              <a:rPr lang="en-US" dirty="0"/>
              <a:t>
</a:t>
            </a:r>
          </a:p>
        </p:txBody>
      </p:sp>
      <p:pic>
        <p:nvPicPr>
          <p:cNvPr id="5" name="Picture 4" descr="Railroad tracks intersecting">
            <a:extLst>
              <a:ext uri="{FF2B5EF4-FFF2-40B4-BE49-F238E27FC236}">
                <a16:creationId xmlns:a16="http://schemas.microsoft.com/office/drawing/2014/main" id="{5CD3AF5E-C42F-423E-8CDE-4312EA873F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65" r="2" b="29082"/>
          <a:stretch/>
        </p:blipFill>
        <p:spPr>
          <a:xfrm>
            <a:off x="2374490" y="1312606"/>
            <a:ext cx="6327058" cy="3508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1695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441" y="1112301"/>
            <a:ext cx="7384447" cy="763525"/>
          </a:xfrm>
        </p:spPr>
        <p:txBody>
          <a:bodyPr anchor="ctr">
            <a:normAutofit/>
          </a:bodyPr>
          <a:lstStyle/>
          <a:p>
            <a:r>
              <a:rPr lang="en-US" dirty="0" err="1"/>
              <a:t>Preparando</a:t>
            </a:r>
            <a:r>
              <a:rPr lang="en-US" dirty="0"/>
              <a:t> las </a:t>
            </a:r>
            <a:r>
              <a:rPr lang="en-US" dirty="0" err="1"/>
              <a:t>Ovejas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2DEDFDB-39EB-4C2A-9FB0-157D2E242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131" y="1972606"/>
            <a:ext cx="4040188" cy="479822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 descr="Mother sheep and lambs on grass">
            <a:extLst>
              <a:ext uri="{FF2B5EF4-FFF2-40B4-BE49-F238E27FC236}">
                <a16:creationId xmlns:a16="http://schemas.microsoft.com/office/drawing/2014/main" id="{1C1BFCCA-002E-4F9B-B8C6-B216FECC56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94" r="-5" b="-5"/>
          <a:stretch/>
        </p:blipFill>
        <p:spPr>
          <a:xfrm>
            <a:off x="522131" y="2445003"/>
            <a:ext cx="4040188" cy="2276294"/>
          </a:xfrm>
          <a:prstGeom prst="rect">
            <a:avLst/>
          </a:prstGeom>
          <a:noFill/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F269BF-92F0-4443-A2AD-98B4BC403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57252" y="1972606"/>
            <a:ext cx="4041775" cy="47982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557252" y="2445003"/>
            <a:ext cx="4041775" cy="22762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Amor – </a:t>
            </a:r>
            <a:r>
              <a:rPr lang="en-US" dirty="0" err="1"/>
              <a:t>Agapeo</a:t>
            </a:r>
            <a:r>
              <a:rPr lang="en-US" dirty="0"/>
              <a:t> – cabeza y </a:t>
            </a:r>
            <a:r>
              <a:rPr lang="en-US" dirty="0" err="1"/>
              <a:t>voluntad</a:t>
            </a:r>
            <a:endParaRPr lang="en-US" dirty="0"/>
          </a:p>
          <a:p>
            <a:r>
              <a:rPr lang="en-US" dirty="0"/>
              <a:t>Cordero – </a:t>
            </a:r>
            <a:r>
              <a:rPr lang="en-US" dirty="0" err="1"/>
              <a:t>arnion</a:t>
            </a:r>
            <a:r>
              <a:rPr lang="en-US" dirty="0"/>
              <a:t> – los </a:t>
            </a:r>
            <a:r>
              <a:rPr lang="en-US" dirty="0" err="1"/>
              <a:t>pequenos</a:t>
            </a:r>
            <a:r>
              <a:rPr lang="en-US" dirty="0"/>
              <a:t> </a:t>
            </a:r>
          </a:p>
          <a:p>
            <a:r>
              <a:rPr lang="en-US" dirty="0" err="1"/>
              <a:t>Alimentar</a:t>
            </a:r>
            <a:r>
              <a:rPr lang="en-US" dirty="0"/>
              <a:t>– </a:t>
            </a:r>
            <a:r>
              <a:rPr lang="en-US" dirty="0" err="1"/>
              <a:t>bosko</a:t>
            </a:r>
            <a:r>
              <a:rPr lang="en-US" dirty="0"/>
              <a:t> – los </a:t>
            </a:r>
            <a:r>
              <a:rPr lang="en-US" dirty="0" err="1"/>
              <a:t>alimenta</a:t>
            </a:r>
            <a:r>
              <a:rPr lang="en-US" dirty="0"/>
              <a:t> (leche)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829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26" y="924886"/>
            <a:ext cx="7466623" cy="763526"/>
          </a:xfrm>
        </p:spPr>
        <p:txBody>
          <a:bodyPr>
            <a:normAutofit/>
          </a:bodyPr>
          <a:lstStyle/>
          <a:p>
            <a:r>
              <a:rPr lang="en-US" dirty="0" err="1"/>
              <a:t>Preparando</a:t>
            </a:r>
            <a:r>
              <a:rPr lang="en-US" dirty="0"/>
              <a:t> las </a:t>
            </a:r>
            <a:r>
              <a:rPr lang="en-US" dirty="0" err="1"/>
              <a:t>Ovejas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/>
              <a:t>John 21:16</a:t>
            </a:r>
          </a:p>
          <a:p>
            <a:r>
              <a:rPr lang="es-ES" dirty="0"/>
              <a:t>Y volvió a preguntarle:</a:t>
            </a:r>
          </a:p>
          <a:p>
            <a:endParaRPr lang="es-ES" dirty="0"/>
          </a:p>
          <a:p>
            <a:r>
              <a:rPr lang="es-ES" dirty="0"/>
              <a:t>—Simón, hijo de Juan, ¿me amas?</a:t>
            </a:r>
          </a:p>
          <a:p>
            <a:endParaRPr lang="es-ES" dirty="0"/>
          </a:p>
          <a:p>
            <a:r>
              <a:rPr lang="es-ES" dirty="0"/>
              <a:t>—Sí, Señor, tú sabes que te quiero.</a:t>
            </a:r>
          </a:p>
          <a:p>
            <a:endParaRPr lang="es-ES" dirty="0"/>
          </a:p>
          <a:p>
            <a:r>
              <a:rPr lang="es-ES" dirty="0"/>
              <a:t>—Cuida de mis ovejas.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968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441" y="1112301"/>
            <a:ext cx="7384447" cy="763525"/>
          </a:xfrm>
        </p:spPr>
        <p:txBody>
          <a:bodyPr anchor="ctr">
            <a:normAutofit/>
          </a:bodyPr>
          <a:lstStyle/>
          <a:p>
            <a:r>
              <a:rPr lang="en-US" dirty="0" err="1"/>
              <a:t>Preparando</a:t>
            </a:r>
            <a:r>
              <a:rPr lang="en-US" dirty="0"/>
              <a:t> las </a:t>
            </a:r>
            <a:r>
              <a:rPr lang="en-US" dirty="0" err="1"/>
              <a:t>Ovejas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2DEDFDB-39EB-4C2A-9FB0-157D2E242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131" y="1972606"/>
            <a:ext cx="4040188" cy="479822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 descr="Mother sheep and lambs on grass">
            <a:extLst>
              <a:ext uri="{FF2B5EF4-FFF2-40B4-BE49-F238E27FC236}">
                <a16:creationId xmlns:a16="http://schemas.microsoft.com/office/drawing/2014/main" id="{1C1BFCCA-002E-4F9B-B8C6-B216FECC56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94" r="-5" b="-5"/>
          <a:stretch/>
        </p:blipFill>
        <p:spPr>
          <a:xfrm>
            <a:off x="522131" y="2445003"/>
            <a:ext cx="4040188" cy="2276294"/>
          </a:xfrm>
          <a:prstGeom prst="rect">
            <a:avLst/>
          </a:prstGeom>
          <a:noFill/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F269BF-92F0-4443-A2AD-98B4BC403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57252" y="1972606"/>
            <a:ext cx="4041775" cy="47982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557252" y="2445003"/>
            <a:ext cx="4041775" cy="2276294"/>
          </a:xfrm>
        </p:spPr>
        <p:txBody>
          <a:bodyPr>
            <a:normAutofit/>
          </a:bodyPr>
          <a:lstStyle/>
          <a:p>
            <a:r>
              <a:rPr lang="en-US" dirty="0"/>
              <a:t>Amor – </a:t>
            </a:r>
            <a:r>
              <a:rPr lang="en-US" dirty="0" err="1"/>
              <a:t>phileo</a:t>
            </a:r>
            <a:r>
              <a:rPr lang="en-US" dirty="0"/>
              <a:t> – Corazon y </a:t>
            </a:r>
            <a:r>
              <a:rPr lang="en-US" dirty="0" err="1"/>
              <a:t>emocion</a:t>
            </a:r>
            <a:endParaRPr lang="en-US" dirty="0"/>
          </a:p>
          <a:p>
            <a:r>
              <a:rPr lang="en-US" dirty="0" err="1"/>
              <a:t>Ovejas</a:t>
            </a:r>
            <a:r>
              <a:rPr lang="en-US" dirty="0"/>
              <a:t> - </a:t>
            </a:r>
            <a:r>
              <a:rPr lang="en-US" dirty="0" err="1"/>
              <a:t>probaton</a:t>
            </a:r>
            <a:endParaRPr lang="en-US" dirty="0"/>
          </a:p>
          <a:p>
            <a:r>
              <a:rPr lang="en-US" dirty="0" err="1"/>
              <a:t>Alimentar</a:t>
            </a:r>
            <a:r>
              <a:rPr lang="en-US" dirty="0"/>
              <a:t> – </a:t>
            </a:r>
            <a:r>
              <a:rPr lang="en-US" dirty="0" err="1"/>
              <a:t>pomaino</a:t>
            </a:r>
            <a:r>
              <a:rPr lang="en-US" dirty="0"/>
              <a:t> – </a:t>
            </a:r>
            <a:r>
              <a:rPr lang="en-US" dirty="0" err="1"/>
              <a:t>cuidar</a:t>
            </a:r>
            <a:r>
              <a:rPr lang="en-US" dirty="0"/>
              <a:t> (supervisor)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867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Preparando</a:t>
            </a:r>
            <a:r>
              <a:rPr lang="en-US" dirty="0"/>
              <a:t> las </a:t>
            </a:r>
            <a:r>
              <a:rPr lang="en-US" dirty="0" err="1"/>
              <a:t>Ovejas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/>
              <a:t>John 21:17-18</a:t>
            </a:r>
          </a:p>
          <a:p>
            <a:r>
              <a:rPr lang="es-ES" dirty="0"/>
              <a:t> Por tercera vez Jesús le preguntó:</a:t>
            </a:r>
          </a:p>
          <a:p>
            <a:endParaRPr lang="es-ES" dirty="0"/>
          </a:p>
          <a:p>
            <a:r>
              <a:rPr lang="es-ES" dirty="0"/>
              <a:t>—Simón, hijo de Juan, ¿me quieres?</a:t>
            </a:r>
          </a:p>
          <a:p>
            <a:endParaRPr lang="es-ES" dirty="0"/>
          </a:p>
          <a:p>
            <a:r>
              <a:rPr lang="es-ES" dirty="0"/>
              <a:t>A Pedro le dolió que por tercera vez Jesús le hubiera preguntado: «¿Me quieres?» Así que le dijo:</a:t>
            </a:r>
          </a:p>
          <a:p>
            <a:endParaRPr lang="es-ES" dirty="0"/>
          </a:p>
          <a:p>
            <a:r>
              <a:rPr lang="es-ES" dirty="0"/>
              <a:t>—Señor, tú lo sabes todo; tú sabes que te quiero.</a:t>
            </a:r>
          </a:p>
          <a:p>
            <a:endParaRPr lang="es-ES" dirty="0"/>
          </a:p>
          <a:p>
            <a:r>
              <a:rPr lang="es-ES" dirty="0"/>
              <a:t>—Apacienta mis ovejas —le dijo Jesús—. 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441" y="1112301"/>
            <a:ext cx="7384447" cy="763525"/>
          </a:xfrm>
        </p:spPr>
        <p:txBody>
          <a:bodyPr anchor="ctr">
            <a:normAutofit/>
          </a:bodyPr>
          <a:lstStyle/>
          <a:p>
            <a:r>
              <a:rPr lang="en-US" dirty="0" err="1"/>
              <a:t>Preparando</a:t>
            </a:r>
            <a:r>
              <a:rPr lang="en-US" dirty="0"/>
              <a:t> las </a:t>
            </a:r>
            <a:r>
              <a:rPr lang="en-US" dirty="0" err="1"/>
              <a:t>Ovejas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2DEDFDB-39EB-4C2A-9FB0-157D2E242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131" y="1972606"/>
            <a:ext cx="4040188" cy="479822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 descr="Mother sheep and lambs on grass">
            <a:extLst>
              <a:ext uri="{FF2B5EF4-FFF2-40B4-BE49-F238E27FC236}">
                <a16:creationId xmlns:a16="http://schemas.microsoft.com/office/drawing/2014/main" id="{1C1BFCCA-002E-4F9B-B8C6-B216FECC56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94" r="-5" b="-5"/>
          <a:stretch/>
        </p:blipFill>
        <p:spPr>
          <a:xfrm>
            <a:off x="522131" y="2445003"/>
            <a:ext cx="4040188" cy="2276294"/>
          </a:xfrm>
          <a:prstGeom prst="rect">
            <a:avLst/>
          </a:prstGeom>
          <a:noFill/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F269BF-92F0-4443-A2AD-98B4BC403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57252" y="1972606"/>
            <a:ext cx="4041775" cy="47982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557252" y="2445003"/>
            <a:ext cx="4041775" cy="2276294"/>
          </a:xfrm>
        </p:spPr>
        <p:txBody>
          <a:bodyPr>
            <a:normAutofit/>
          </a:bodyPr>
          <a:lstStyle/>
          <a:p>
            <a:r>
              <a:rPr lang="en-US" dirty="0"/>
              <a:t>Amar – </a:t>
            </a:r>
            <a:r>
              <a:rPr lang="en-US" dirty="0" err="1"/>
              <a:t>phileo</a:t>
            </a:r>
            <a:r>
              <a:rPr lang="en-US" dirty="0"/>
              <a:t> – </a:t>
            </a:r>
            <a:r>
              <a:rPr lang="en-US" dirty="0" err="1"/>
              <a:t>corazon</a:t>
            </a:r>
            <a:r>
              <a:rPr lang="en-US" dirty="0"/>
              <a:t> y </a:t>
            </a:r>
            <a:r>
              <a:rPr lang="en-US" dirty="0" err="1"/>
              <a:t>emocion</a:t>
            </a:r>
            <a:endParaRPr lang="en-US" dirty="0"/>
          </a:p>
          <a:p>
            <a:r>
              <a:rPr lang="en-US" dirty="0" err="1"/>
              <a:t>Oveja</a:t>
            </a:r>
            <a:r>
              <a:rPr lang="en-US" dirty="0"/>
              <a:t> – </a:t>
            </a:r>
            <a:r>
              <a:rPr lang="en-US" dirty="0" err="1"/>
              <a:t>bosko</a:t>
            </a:r>
            <a:r>
              <a:rPr lang="en-US" dirty="0"/>
              <a:t> (</a:t>
            </a:r>
            <a:r>
              <a:rPr lang="en-US" dirty="0" err="1"/>
              <a:t>Provee</a:t>
            </a:r>
            <a:r>
              <a:rPr lang="en-US" dirty="0"/>
              <a:t> comida - carne)</a:t>
            </a:r>
          </a:p>
          <a:p>
            <a:r>
              <a:rPr lang="en-US" dirty="0" err="1"/>
              <a:t>Alimentar</a:t>
            </a:r>
            <a:r>
              <a:rPr lang="en-US" dirty="0"/>
              <a:t> - </a:t>
            </a:r>
            <a:r>
              <a:rPr lang="en-US" dirty="0" err="1"/>
              <a:t>probaton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357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728" y="3178276"/>
            <a:ext cx="8203575" cy="1082755"/>
          </a:xfrm>
        </p:spPr>
        <p:txBody>
          <a:bodyPr>
            <a:normAutofit/>
          </a:bodyPr>
          <a:lstStyle/>
          <a:p>
            <a:r>
              <a:rPr lang="en-US" dirty="0" err="1"/>
              <a:t>Estratos</a:t>
            </a:r>
            <a:r>
              <a:rPr lang="en-US" dirty="0"/>
              <a:t> de Dar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104" y="4179918"/>
            <a:ext cx="8188953" cy="763525"/>
          </a:xfrm>
        </p:spPr>
        <p:txBody>
          <a:bodyPr/>
          <a:lstStyle/>
          <a:p>
            <a:r>
              <a:rPr lang="en-US" dirty="0"/>
              <a:t>FPPT.com</a:t>
            </a:r>
          </a:p>
        </p:txBody>
      </p:sp>
    </p:spTree>
    <p:extLst>
      <p:ext uri="{BB962C8B-B14F-4D97-AF65-F5344CB8AC3E}">
        <p14:creationId xmlns:p14="http://schemas.microsoft.com/office/powerpoint/2010/main" val="2713812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7" y="1163926"/>
            <a:ext cx="8093365" cy="763525"/>
          </a:xfrm>
        </p:spPr>
        <p:txBody>
          <a:bodyPr anchor="ctr">
            <a:normAutofit/>
          </a:bodyPr>
          <a:lstStyle/>
          <a:p>
            <a:r>
              <a:rPr lang="en-US" dirty="0" err="1"/>
              <a:t>Estratos</a:t>
            </a:r>
            <a:r>
              <a:rPr lang="en-US" dirty="0"/>
              <a:t> de </a:t>
            </a:r>
            <a:r>
              <a:rPr lang="en-US" dirty="0" err="1"/>
              <a:t>dar</a:t>
            </a:r>
            <a:endParaRPr lang="en-US" dirty="0"/>
          </a:p>
        </p:txBody>
      </p:sp>
      <p:pic>
        <p:nvPicPr>
          <p:cNvPr id="5" name="Picture 4" descr="Wrist watch closeup">
            <a:extLst>
              <a:ext uri="{FF2B5EF4-FFF2-40B4-BE49-F238E27FC236}">
                <a16:creationId xmlns:a16="http://schemas.microsoft.com/office/drawing/2014/main" id="{D7875659-8498-44A7-BF63-68EF273601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94" r="-5" b="-5"/>
          <a:stretch/>
        </p:blipFill>
        <p:spPr>
          <a:xfrm>
            <a:off x="536879" y="2415502"/>
            <a:ext cx="4040188" cy="2276294"/>
          </a:xfrm>
          <a:prstGeom prst="rect">
            <a:avLst/>
          </a:prstGeom>
          <a:noFill/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D0B9974-33EB-4961-AF44-99D26FF776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943105"/>
            <a:ext cx="4041775" cy="479822"/>
          </a:xfrm>
        </p:spPr>
        <p:txBody>
          <a:bodyPr/>
          <a:lstStyle/>
          <a:p>
            <a:r>
              <a:rPr lang="en-US" dirty="0" err="1"/>
              <a:t>Tipos</a:t>
            </a:r>
            <a:r>
              <a:rPr lang="en-US" dirty="0"/>
              <a:t>	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7A0F1644-8E0A-40CC-BEFA-082E24FD9C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415502"/>
            <a:ext cx="4041775" cy="2276294"/>
          </a:xfrm>
        </p:spPr>
        <p:txBody>
          <a:bodyPr/>
          <a:lstStyle/>
          <a:p>
            <a:r>
              <a:rPr lang="en-US" dirty="0" err="1"/>
              <a:t>Finanzas</a:t>
            </a:r>
            <a:endParaRPr lang="en-US" dirty="0"/>
          </a:p>
          <a:p>
            <a:r>
              <a:rPr lang="en-US" dirty="0" err="1"/>
              <a:t>Talentos</a:t>
            </a:r>
            <a:endParaRPr lang="en-US" dirty="0"/>
          </a:p>
          <a:p>
            <a:r>
              <a:rPr lang="en-US" dirty="0" err="1"/>
              <a:t>Tiempo</a:t>
            </a:r>
            <a:endParaRPr lang="en-US" dirty="0"/>
          </a:p>
          <a:p>
            <a:r>
              <a:rPr lang="en-US" dirty="0" err="1"/>
              <a:t>Relaciones</a:t>
            </a:r>
            <a:endParaRPr lang="en-US" dirty="0"/>
          </a:p>
          <a:p>
            <a:r>
              <a:rPr lang="en-US" dirty="0" err="1"/>
              <a:t>productos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EFCCE2-3265-4D3F-B96F-3FB38E0CDF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87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owerpoint-template-24">
  <a:themeElements>
    <a:clrScheme name="">
      <a:dk1>
        <a:srgbClr val="FFFFFF"/>
      </a:dk1>
      <a:lt1>
        <a:srgbClr val="FFFFFF"/>
      </a:lt1>
      <a:dk2>
        <a:srgbClr val="FFFFFF"/>
      </a:dk2>
      <a:lt2>
        <a:srgbClr val="0120BD"/>
      </a:lt2>
      <a:accent1>
        <a:srgbClr val="C300E6"/>
      </a:accent1>
      <a:accent2>
        <a:srgbClr val="F96F1C"/>
      </a:accent2>
      <a:accent3>
        <a:srgbClr val="FFFFFF"/>
      </a:accent3>
      <a:accent4>
        <a:srgbClr val="DADADA"/>
      </a:accent4>
      <a:accent5>
        <a:srgbClr val="DEAAF0"/>
      </a:accent5>
      <a:accent6>
        <a:srgbClr val="E26418"/>
      </a:accent6>
      <a:hlink>
        <a:srgbClr val="FFBF07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715</Words>
  <Application>Microsoft Office PowerPoint</Application>
  <PresentationFormat>On-screen Show (16:9)</PresentationFormat>
  <Paragraphs>133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Microsoft Sans Serif</vt:lpstr>
      <vt:lpstr>Office Theme</vt:lpstr>
      <vt:lpstr>1_Office Theme</vt:lpstr>
      <vt:lpstr>powerpoint-template-24</vt:lpstr>
      <vt:lpstr>Realidades Transcultuarales</vt:lpstr>
      <vt:lpstr>Preparando las Ovejas</vt:lpstr>
      <vt:lpstr>Preparando las Ovejas</vt:lpstr>
      <vt:lpstr>Preparando las Ovejas</vt:lpstr>
      <vt:lpstr>Preparando las Ovejas</vt:lpstr>
      <vt:lpstr>Preparando las Ovejas</vt:lpstr>
      <vt:lpstr>Preparando las Ovejas</vt:lpstr>
      <vt:lpstr>Estratos de Dar</vt:lpstr>
      <vt:lpstr>Estratos de dar</vt:lpstr>
      <vt:lpstr>Estratos de Dar</vt:lpstr>
      <vt:lpstr>Estratos de Dar</vt:lpstr>
      <vt:lpstr>Estratos de Dar</vt:lpstr>
      <vt:lpstr>Estratos de Dar</vt:lpstr>
      <vt:lpstr>Estratos de Dar</vt:lpstr>
      <vt:lpstr>Estratos de Dar</vt:lpstr>
      <vt:lpstr>Estratos de Dar</vt:lpstr>
      <vt:lpstr>Estratos de Dar</vt:lpstr>
      <vt:lpstr>Estratos de Dar</vt:lpstr>
      <vt:lpstr>Estratos de Dar</vt:lpstr>
      <vt:lpstr>El Desafio</vt:lpstr>
      <vt:lpstr>El Desafio</vt:lpstr>
      <vt:lpstr>El Desafio</vt:lpstr>
      <vt:lpstr>El Desafio</vt:lpstr>
      <vt:lpstr>El Desafio</vt:lpstr>
      <vt:lpstr>Realidades interculturales
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2022-05-23T18:43:01Z</dcterms:modified>
</cp:coreProperties>
</file>