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82" r:id="rId4"/>
    <p:sldId id="257" r:id="rId5"/>
    <p:sldId id="265" r:id="rId6"/>
    <p:sldId id="266" r:id="rId7"/>
    <p:sldId id="267" r:id="rId8"/>
    <p:sldId id="281" r:id="rId9"/>
    <p:sldId id="268" r:id="rId10"/>
    <p:sldId id="269" r:id="rId11"/>
    <p:sldId id="271" r:id="rId12"/>
    <p:sldId id="273" r:id="rId13"/>
    <p:sldId id="274" r:id="rId14"/>
    <p:sldId id="275" r:id="rId15"/>
    <p:sldId id="277" r:id="rId16"/>
    <p:sldId id="278" r:id="rId17"/>
    <p:sldId id="279" r:id="rId18"/>
    <p:sldId id="283" r:id="rId19"/>
    <p:sldId id="259" r:id="rId20"/>
    <p:sldId id="260" r:id="rId21"/>
    <p:sldId id="261" r:id="rId22"/>
    <p:sldId id="284" r:id="rId23"/>
    <p:sldId id="263" r:id="rId24"/>
    <p:sldId id="264" r:id="rId25"/>
    <p:sldId id="280" r:id="rId2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558"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3ABF6DF-9682-4B2A-876F-5ABB6D76FA97}" type="datetimeFigureOut">
              <a:rPr lang="es-ES" smtClean="0"/>
              <a:t>04/08/2021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C7DD1FD-C04F-44C1-9CB6-2777C2D4C2CC}" type="slidenum">
              <a:rPr lang="es-ES" smtClean="0"/>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ABF6DF-9682-4B2A-876F-5ABB6D76FA97}" type="datetimeFigureOut">
              <a:rPr lang="es-ES" smtClean="0"/>
              <a:t>04/08/2021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C7DD1FD-C04F-44C1-9CB6-2777C2D4C2CC}" type="slidenum">
              <a:rPr lang="es-ES" smtClean="0"/>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ABF6DF-9682-4B2A-876F-5ABB6D76FA97}" type="datetimeFigureOut">
              <a:rPr lang="es-ES" smtClean="0"/>
              <a:t>04/08/2021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C7DD1FD-C04F-44C1-9CB6-2777C2D4C2CC}" type="slidenum">
              <a:rPr lang="es-ES" smtClean="0"/>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ABF6DF-9682-4B2A-876F-5ABB6D76FA97}" type="datetimeFigureOut">
              <a:rPr lang="es-ES" smtClean="0"/>
              <a:t>04/08/2021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C7DD1FD-C04F-44C1-9CB6-2777C2D4C2CC}" type="slidenum">
              <a:rPr lang="es-ES" smtClean="0"/>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ABF6DF-9682-4B2A-876F-5ABB6D76FA97}" type="datetimeFigureOut">
              <a:rPr lang="es-ES" smtClean="0"/>
              <a:t>04/08/2021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C7DD1FD-C04F-44C1-9CB6-2777C2D4C2CC}" type="slidenum">
              <a:rPr lang="es-ES" smtClean="0"/>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a:t>Click to edit Master title style</a:t>
            </a:r>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ABF6DF-9682-4B2A-876F-5ABB6D76FA97}" type="datetimeFigureOut">
              <a:rPr lang="es-ES" smtClean="0"/>
              <a:t>04/08/2021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C7DD1FD-C04F-44C1-9CB6-2777C2D4C2CC}" type="slidenum">
              <a:rPr lang="es-ES" smtClean="0"/>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ABF6DF-9682-4B2A-876F-5ABB6D76FA97}" type="datetimeFigureOut">
              <a:rPr lang="es-ES" smtClean="0"/>
              <a:t>04/08/2021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C7DD1FD-C04F-44C1-9CB6-2777C2D4C2CC}" type="slidenum">
              <a:rPr lang="es-ES" smtClean="0"/>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ABF6DF-9682-4B2A-876F-5ABB6D76FA97}" type="datetimeFigureOut">
              <a:rPr lang="es-ES" smtClean="0"/>
              <a:t>04/08/2021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C7DD1FD-C04F-44C1-9CB6-2777C2D4C2CC}" type="slidenum">
              <a:rPr lang="es-ES" smtClean="0"/>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ABF6DF-9682-4B2A-876F-5ABB6D76FA97}" type="datetimeFigureOut">
              <a:rPr lang="es-ES" smtClean="0"/>
              <a:t>04/08/2021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C7DD1FD-C04F-44C1-9CB6-2777C2D4C2CC}" type="slidenum">
              <a:rPr lang="es-ES" smtClean="0"/>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ABF6DF-9682-4B2A-876F-5ABB6D76FA97}" type="datetimeFigureOut">
              <a:rPr lang="es-ES" smtClean="0"/>
              <a:t>04/08/2021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C7DD1FD-C04F-44C1-9CB6-2777C2D4C2CC}" type="slidenum">
              <a:rPr lang="es-ES" smtClean="0"/>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a:t>Click to edit Master title style</a:t>
            </a:r>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ABF6DF-9682-4B2A-876F-5ABB6D76FA97}" type="datetimeFigureOut">
              <a:rPr lang="es-ES" smtClean="0"/>
              <a:t>04/08/2021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C7DD1FD-C04F-44C1-9CB6-2777C2D4C2CC}" type="slidenum">
              <a:rPr lang="es-ES" smtClean="0"/>
              <a:t>‹#›</a:t>
            </a:fld>
            <a:endParaRPr lang="es-ES"/>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A3ABF6DF-9682-4B2A-876F-5ABB6D76FA97}" type="datetimeFigureOut">
              <a:rPr lang="es-ES" smtClean="0"/>
              <a:t>04/08/2021</a:t>
            </a:fld>
            <a:endParaRPr lang="es-E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FC7DD1FD-C04F-44C1-9CB6-2777C2D4C2CC}" type="slidenum">
              <a:rPr lang="es-ES" smtClean="0"/>
              <a:t>‹#›</a:t>
            </a:fld>
            <a:endParaRPr lang="es-ES"/>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448758" cy="1470025"/>
          </a:xfrm>
        </p:spPr>
        <p:txBody>
          <a:bodyPr/>
          <a:lstStyle/>
          <a:p>
            <a:r>
              <a:rPr lang="es-ES" dirty="0"/>
              <a:t>El Gozo mas grande de todo</a:t>
            </a:r>
          </a:p>
        </p:txBody>
      </p:sp>
      <p:sp>
        <p:nvSpPr>
          <p:cNvPr id="3" name="Subtitle 2"/>
          <p:cNvSpPr>
            <a:spLocks noGrp="1"/>
          </p:cNvSpPr>
          <p:nvPr>
            <p:ph type="subTitle" idx="1"/>
          </p:nvPr>
        </p:nvSpPr>
        <p:spPr/>
        <p:txBody>
          <a:bodyPr/>
          <a:lstStyle/>
          <a:p>
            <a:endParaRPr lang="es-ES"/>
          </a:p>
        </p:txBody>
      </p:sp>
    </p:spTree>
    <p:extLst>
      <p:ext uri="{BB962C8B-B14F-4D97-AF65-F5344CB8AC3E}">
        <p14:creationId xmlns:p14="http://schemas.microsoft.com/office/powerpoint/2010/main" val="1071157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809749"/>
            <a:ext cx="7675322" cy="4051301"/>
          </a:xfrm>
        </p:spPr>
        <p:txBody>
          <a:bodyPr>
            <a:normAutofit/>
          </a:bodyPr>
          <a:lstStyle/>
          <a:p>
            <a:pPr lvl="1"/>
            <a:r>
              <a:rPr lang="es-419" sz="2800" dirty="0"/>
              <a:t>Responsabilidad es ir</a:t>
            </a:r>
            <a:endParaRPr lang="en-US" sz="2800" dirty="0"/>
          </a:p>
          <a:p>
            <a:pPr lvl="2"/>
            <a:r>
              <a:rPr lang="es-419" sz="2400" dirty="0"/>
              <a:t>Dio vino a nosotros</a:t>
            </a:r>
            <a:endParaRPr lang="en-US" sz="2400" dirty="0"/>
          </a:p>
          <a:p>
            <a:pPr lvl="2"/>
            <a:r>
              <a:rPr lang="es-419" sz="2400" dirty="0" err="1"/>
              <a:t>Jesus</a:t>
            </a:r>
            <a:r>
              <a:rPr lang="es-419" sz="2400" dirty="0"/>
              <a:t> fue a la gente</a:t>
            </a:r>
            <a:endParaRPr lang="en-US" sz="2400" dirty="0"/>
          </a:p>
          <a:p>
            <a:pPr lvl="2"/>
            <a:r>
              <a:rPr lang="es-419" sz="2400" dirty="0" err="1"/>
              <a:t>Jesus</a:t>
            </a:r>
            <a:r>
              <a:rPr lang="es-419" sz="2400" dirty="0"/>
              <a:t> </a:t>
            </a:r>
            <a:r>
              <a:rPr lang="es-419" sz="2400" dirty="0" err="1"/>
              <a:t>envio</a:t>
            </a:r>
            <a:r>
              <a:rPr lang="es-419" sz="2400" dirty="0"/>
              <a:t> a sus seguidores – 12 , 70</a:t>
            </a:r>
            <a:endParaRPr lang="en-US" sz="2400" dirty="0"/>
          </a:p>
          <a:p>
            <a:pPr lvl="2"/>
            <a:r>
              <a:rPr lang="es-419" sz="2400" dirty="0"/>
              <a:t>Hechos esta lleno de seguidores yendo</a:t>
            </a:r>
            <a:endParaRPr lang="en-US" sz="2400" dirty="0"/>
          </a:p>
          <a:p>
            <a:pPr lvl="0"/>
            <a:endParaRPr lang="en-US" sz="3600" dirty="0"/>
          </a:p>
        </p:txBody>
      </p:sp>
      <p:sp>
        <p:nvSpPr>
          <p:cNvPr id="6" name="Title 5">
            <a:extLst>
              <a:ext uri="{FF2B5EF4-FFF2-40B4-BE49-F238E27FC236}">
                <a16:creationId xmlns:a16="http://schemas.microsoft.com/office/drawing/2014/main" id="{897F1335-D9EE-4349-9E25-21F4D7E94880}"/>
              </a:ext>
            </a:extLst>
          </p:cNvPr>
          <p:cNvSpPr>
            <a:spLocks noGrp="1"/>
          </p:cNvSpPr>
          <p:nvPr>
            <p:ph type="title"/>
          </p:nvPr>
        </p:nvSpPr>
        <p:spPr/>
        <p:txBody>
          <a:bodyPr/>
          <a:lstStyle/>
          <a:p>
            <a:r>
              <a:rPr lang="en-US" sz="4000" dirty="0" err="1"/>
              <a:t>Responsibilidad</a:t>
            </a:r>
            <a:endParaRPr lang="en-US" sz="4000" dirty="0"/>
          </a:p>
        </p:txBody>
      </p:sp>
    </p:spTree>
    <p:extLst>
      <p:ext uri="{BB962C8B-B14F-4D97-AF65-F5344CB8AC3E}">
        <p14:creationId xmlns:p14="http://schemas.microsoft.com/office/powerpoint/2010/main" val="4283269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1809749"/>
            <a:ext cx="8382000" cy="4051301"/>
          </a:xfrm>
        </p:spPr>
        <p:txBody>
          <a:bodyPr>
            <a:normAutofit/>
          </a:bodyPr>
          <a:lstStyle/>
          <a:p>
            <a:pPr lvl="1"/>
            <a:r>
              <a:rPr lang="es-419" sz="2800" dirty="0"/>
              <a:t>Dado la tarea</a:t>
            </a:r>
            <a:endParaRPr lang="en-US" sz="2800" dirty="0"/>
          </a:p>
          <a:p>
            <a:pPr lvl="2"/>
            <a:r>
              <a:rPr lang="es-419" sz="2400" dirty="0"/>
              <a:t>Proclamar el evangelio en su mundo</a:t>
            </a:r>
            <a:endParaRPr lang="en-US" sz="2400" dirty="0"/>
          </a:p>
          <a:p>
            <a:pPr lvl="2"/>
            <a:r>
              <a:rPr lang="es-419" sz="2400" dirty="0"/>
              <a:t>Discipularlos – vivir en tiempo real en su mundo</a:t>
            </a:r>
            <a:endParaRPr lang="en-US" sz="2400" dirty="0"/>
          </a:p>
          <a:p>
            <a:pPr lvl="2"/>
            <a:r>
              <a:rPr lang="es-419" sz="2400" dirty="0"/>
              <a:t>Bautizarlos – vivir para que pueden hacer un compromiso real</a:t>
            </a:r>
            <a:endParaRPr lang="en-US" sz="2400" dirty="0"/>
          </a:p>
          <a:p>
            <a:pPr lvl="2"/>
            <a:r>
              <a:rPr lang="es-419" sz="2400" dirty="0"/>
              <a:t>Ensenarlos – preparar para compartir su evangelio y lo de Jesús</a:t>
            </a:r>
            <a:endParaRPr lang="en-US" sz="2400" dirty="0"/>
          </a:p>
          <a:p>
            <a:pPr lvl="0"/>
            <a:endParaRPr lang="en-US" sz="3600" dirty="0"/>
          </a:p>
        </p:txBody>
      </p:sp>
      <p:sp>
        <p:nvSpPr>
          <p:cNvPr id="6" name="Title 5">
            <a:extLst>
              <a:ext uri="{FF2B5EF4-FFF2-40B4-BE49-F238E27FC236}">
                <a16:creationId xmlns:a16="http://schemas.microsoft.com/office/drawing/2014/main" id="{897F1335-D9EE-4349-9E25-21F4D7E94880}"/>
              </a:ext>
            </a:extLst>
          </p:cNvPr>
          <p:cNvSpPr>
            <a:spLocks noGrp="1"/>
          </p:cNvSpPr>
          <p:nvPr>
            <p:ph type="title"/>
          </p:nvPr>
        </p:nvSpPr>
        <p:spPr/>
        <p:txBody>
          <a:bodyPr/>
          <a:lstStyle/>
          <a:p>
            <a:r>
              <a:rPr lang="en-US" sz="4000" dirty="0" err="1"/>
              <a:t>Responsibilidad</a:t>
            </a:r>
            <a:endParaRPr lang="en-US" sz="4000" dirty="0"/>
          </a:p>
        </p:txBody>
      </p:sp>
    </p:spTree>
    <p:extLst>
      <p:ext uri="{BB962C8B-B14F-4D97-AF65-F5344CB8AC3E}">
        <p14:creationId xmlns:p14="http://schemas.microsoft.com/office/powerpoint/2010/main" val="3989470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09442" y="1809749"/>
            <a:ext cx="7123080" cy="4051301"/>
          </a:xfrm>
        </p:spPr>
        <p:txBody>
          <a:bodyPr>
            <a:normAutofit/>
          </a:bodyPr>
          <a:lstStyle/>
          <a:p>
            <a:pPr lvl="1"/>
            <a:r>
              <a:rPr lang="es-419" sz="2800" dirty="0"/>
              <a:t>Convertirse en testigos acerca de</a:t>
            </a:r>
            <a:endParaRPr lang="en-US" sz="2800" dirty="0"/>
          </a:p>
          <a:p>
            <a:pPr lvl="2"/>
            <a:r>
              <a:rPr lang="es-419" sz="2400" dirty="0"/>
              <a:t>Lo que escuchamos</a:t>
            </a:r>
            <a:endParaRPr lang="en-US" sz="2400" dirty="0"/>
          </a:p>
          <a:p>
            <a:pPr lvl="2"/>
            <a:r>
              <a:rPr lang="es-419" sz="2400" dirty="0"/>
              <a:t>Lo que vimos</a:t>
            </a:r>
            <a:endParaRPr lang="en-US" sz="2400" dirty="0"/>
          </a:p>
          <a:p>
            <a:pPr lvl="2"/>
            <a:r>
              <a:rPr lang="es-419" sz="2400" dirty="0"/>
              <a:t>Lo que tocamos</a:t>
            </a:r>
            <a:endParaRPr lang="en-US" sz="2400" dirty="0"/>
          </a:p>
          <a:p>
            <a:pPr lvl="0"/>
            <a:endParaRPr lang="en-US" sz="3600" dirty="0"/>
          </a:p>
        </p:txBody>
      </p:sp>
      <p:sp>
        <p:nvSpPr>
          <p:cNvPr id="6" name="Title 5">
            <a:extLst>
              <a:ext uri="{FF2B5EF4-FFF2-40B4-BE49-F238E27FC236}">
                <a16:creationId xmlns:a16="http://schemas.microsoft.com/office/drawing/2014/main" id="{897F1335-D9EE-4349-9E25-21F4D7E94880}"/>
              </a:ext>
            </a:extLst>
          </p:cNvPr>
          <p:cNvSpPr>
            <a:spLocks noGrp="1"/>
          </p:cNvSpPr>
          <p:nvPr>
            <p:ph type="title"/>
          </p:nvPr>
        </p:nvSpPr>
        <p:spPr/>
        <p:txBody>
          <a:bodyPr/>
          <a:lstStyle/>
          <a:p>
            <a:r>
              <a:rPr lang="es-419" sz="4000" dirty="0"/>
              <a:t>Resultados</a:t>
            </a:r>
            <a:br>
              <a:rPr lang="en-US" sz="4000" dirty="0"/>
            </a:br>
            <a:endParaRPr lang="en-US" dirty="0"/>
          </a:p>
        </p:txBody>
      </p:sp>
    </p:spTree>
    <p:extLst>
      <p:ext uri="{BB962C8B-B14F-4D97-AF65-F5344CB8AC3E}">
        <p14:creationId xmlns:p14="http://schemas.microsoft.com/office/powerpoint/2010/main" val="1919676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1809749"/>
            <a:ext cx="7827722" cy="4051301"/>
          </a:xfrm>
        </p:spPr>
        <p:txBody>
          <a:bodyPr>
            <a:normAutofit/>
          </a:bodyPr>
          <a:lstStyle/>
          <a:p>
            <a:pPr lvl="1"/>
            <a:r>
              <a:rPr lang="es-419" sz="2400" dirty="0"/>
              <a:t>Cumplir con la voluntad de Dios</a:t>
            </a:r>
            <a:endParaRPr lang="en-US" sz="2400" dirty="0"/>
          </a:p>
          <a:p>
            <a:pPr lvl="1"/>
            <a:r>
              <a:rPr lang="es-419" sz="2400" dirty="0"/>
              <a:t>Hacer real el reino de Dios</a:t>
            </a:r>
            <a:endParaRPr lang="en-US" sz="2400" dirty="0"/>
          </a:p>
          <a:p>
            <a:pPr lvl="1"/>
            <a:r>
              <a:rPr lang="es-419" sz="2400" dirty="0"/>
              <a:t>Restauración de ellos que nos encontramos</a:t>
            </a:r>
            <a:endParaRPr lang="en-US" sz="2400" dirty="0"/>
          </a:p>
          <a:p>
            <a:pPr lvl="1"/>
            <a:r>
              <a:rPr lang="es-419" sz="2400" dirty="0"/>
              <a:t>Provisión para la vida de hoy y de eternidad</a:t>
            </a:r>
            <a:endParaRPr lang="en-US" sz="2400" dirty="0"/>
          </a:p>
          <a:p>
            <a:pPr lvl="1"/>
            <a:r>
              <a:rPr lang="es-419" sz="2400" dirty="0"/>
              <a:t>Conocimiento – capaz de conocer y ver Dios</a:t>
            </a:r>
            <a:endParaRPr lang="en-US" sz="2400" dirty="0"/>
          </a:p>
          <a:p>
            <a:pPr lvl="0"/>
            <a:endParaRPr lang="en-US" sz="3600" dirty="0"/>
          </a:p>
        </p:txBody>
      </p:sp>
      <p:sp>
        <p:nvSpPr>
          <p:cNvPr id="6" name="Title 5">
            <a:extLst>
              <a:ext uri="{FF2B5EF4-FFF2-40B4-BE49-F238E27FC236}">
                <a16:creationId xmlns:a16="http://schemas.microsoft.com/office/drawing/2014/main" id="{897F1335-D9EE-4349-9E25-21F4D7E94880}"/>
              </a:ext>
            </a:extLst>
          </p:cNvPr>
          <p:cNvSpPr>
            <a:spLocks noGrp="1"/>
          </p:cNvSpPr>
          <p:nvPr>
            <p:ph type="title"/>
          </p:nvPr>
        </p:nvSpPr>
        <p:spPr/>
        <p:txBody>
          <a:bodyPr/>
          <a:lstStyle/>
          <a:p>
            <a:r>
              <a:rPr lang="en-US" sz="4000" dirty="0" err="1"/>
              <a:t>Resultados</a:t>
            </a:r>
            <a:endParaRPr lang="en-US" sz="4000" dirty="0"/>
          </a:p>
        </p:txBody>
      </p:sp>
    </p:spTree>
    <p:extLst>
      <p:ext uri="{BB962C8B-B14F-4D97-AF65-F5344CB8AC3E}">
        <p14:creationId xmlns:p14="http://schemas.microsoft.com/office/powerpoint/2010/main" val="1452655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3400" y="1809749"/>
            <a:ext cx="7599122" cy="4051301"/>
          </a:xfrm>
        </p:spPr>
        <p:txBody>
          <a:bodyPr>
            <a:normAutofit/>
          </a:bodyPr>
          <a:lstStyle/>
          <a:p>
            <a:pPr lvl="1"/>
            <a:r>
              <a:rPr lang="es-419" sz="2800" dirty="0"/>
              <a:t>Camaradería </a:t>
            </a:r>
            <a:endParaRPr lang="en-US" sz="2800" dirty="0"/>
          </a:p>
          <a:p>
            <a:pPr lvl="2"/>
            <a:r>
              <a:rPr lang="es-419" sz="2400" dirty="0"/>
              <a:t>Con nosotros – reunimos porque ven como importar uno a otro</a:t>
            </a:r>
            <a:endParaRPr lang="en-US" sz="2400" dirty="0"/>
          </a:p>
          <a:p>
            <a:pPr lvl="2"/>
            <a:r>
              <a:rPr lang="es-419" sz="2400" dirty="0"/>
              <a:t>Con Dios – encontrar a Dios por nosotros y por esto encontrar a Dios</a:t>
            </a:r>
            <a:endParaRPr lang="en-US" sz="2400" dirty="0"/>
          </a:p>
          <a:p>
            <a:pPr lvl="0"/>
            <a:endParaRPr lang="en-US" sz="3600" dirty="0"/>
          </a:p>
        </p:txBody>
      </p:sp>
      <p:sp>
        <p:nvSpPr>
          <p:cNvPr id="6" name="Title 5">
            <a:extLst>
              <a:ext uri="{FF2B5EF4-FFF2-40B4-BE49-F238E27FC236}">
                <a16:creationId xmlns:a16="http://schemas.microsoft.com/office/drawing/2014/main" id="{897F1335-D9EE-4349-9E25-21F4D7E94880}"/>
              </a:ext>
            </a:extLst>
          </p:cNvPr>
          <p:cNvSpPr>
            <a:spLocks noGrp="1"/>
          </p:cNvSpPr>
          <p:nvPr>
            <p:ph type="title"/>
          </p:nvPr>
        </p:nvSpPr>
        <p:spPr/>
        <p:txBody>
          <a:bodyPr/>
          <a:lstStyle/>
          <a:p>
            <a:r>
              <a:rPr lang="en-US" sz="4000" dirty="0" err="1"/>
              <a:t>Resultados</a:t>
            </a:r>
            <a:endParaRPr lang="en-US" sz="4000" dirty="0"/>
          </a:p>
        </p:txBody>
      </p:sp>
    </p:spTree>
    <p:extLst>
      <p:ext uri="{BB962C8B-B14F-4D97-AF65-F5344CB8AC3E}">
        <p14:creationId xmlns:p14="http://schemas.microsoft.com/office/powerpoint/2010/main" val="313213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09442" y="1809749"/>
            <a:ext cx="7123080" cy="4051301"/>
          </a:xfrm>
        </p:spPr>
        <p:txBody>
          <a:bodyPr>
            <a:normAutofit/>
          </a:bodyPr>
          <a:lstStyle/>
          <a:p>
            <a:pPr lvl="1"/>
            <a:r>
              <a:rPr lang="es-419" sz="2800" dirty="0"/>
              <a:t>Tesoro perdido encontrado </a:t>
            </a:r>
            <a:endParaRPr lang="en-US" sz="2800" dirty="0"/>
          </a:p>
          <a:p>
            <a:pPr lvl="2"/>
            <a:r>
              <a:rPr lang="es-419" sz="2400" dirty="0"/>
              <a:t>Perla – Mt 13:46</a:t>
            </a:r>
            <a:endParaRPr lang="en-US" sz="2400" dirty="0"/>
          </a:p>
          <a:p>
            <a:pPr lvl="2"/>
            <a:r>
              <a:rPr lang="es-419" sz="2400" dirty="0"/>
              <a:t>Tesoro – Mt 14:44</a:t>
            </a:r>
            <a:endParaRPr lang="en-US" sz="2400" dirty="0"/>
          </a:p>
          <a:p>
            <a:pPr lvl="2"/>
            <a:r>
              <a:rPr lang="es-419" sz="2400" dirty="0"/>
              <a:t>Oveja – </a:t>
            </a:r>
            <a:r>
              <a:rPr lang="es-419" sz="2400" dirty="0" err="1"/>
              <a:t>Lk</a:t>
            </a:r>
            <a:r>
              <a:rPr lang="es-419" sz="2400" dirty="0"/>
              <a:t> 15 2</a:t>
            </a:r>
            <a:endParaRPr lang="en-US" sz="2400" dirty="0"/>
          </a:p>
          <a:p>
            <a:pPr lvl="2"/>
            <a:r>
              <a:rPr lang="es-419" sz="2400" dirty="0"/>
              <a:t>Moneda – </a:t>
            </a:r>
            <a:r>
              <a:rPr lang="es-419" sz="2400" dirty="0" err="1"/>
              <a:t>Lk</a:t>
            </a:r>
            <a:r>
              <a:rPr lang="es-419" sz="2400" dirty="0"/>
              <a:t> 15:8</a:t>
            </a:r>
            <a:endParaRPr lang="en-US" sz="2400" dirty="0"/>
          </a:p>
          <a:p>
            <a:pPr lvl="2"/>
            <a:r>
              <a:rPr lang="es-419" sz="2400" dirty="0"/>
              <a:t>Prodigo – </a:t>
            </a:r>
            <a:r>
              <a:rPr lang="es-419" sz="2400" dirty="0" err="1"/>
              <a:t>Lk</a:t>
            </a:r>
            <a:r>
              <a:rPr lang="es-419" sz="2400" dirty="0"/>
              <a:t> 15:11</a:t>
            </a:r>
            <a:endParaRPr lang="en-US" sz="2400" dirty="0"/>
          </a:p>
          <a:p>
            <a:pPr lvl="0"/>
            <a:endParaRPr lang="en-US" sz="3600" dirty="0"/>
          </a:p>
        </p:txBody>
      </p:sp>
      <p:sp>
        <p:nvSpPr>
          <p:cNvPr id="6" name="Title 5">
            <a:extLst>
              <a:ext uri="{FF2B5EF4-FFF2-40B4-BE49-F238E27FC236}">
                <a16:creationId xmlns:a16="http://schemas.microsoft.com/office/drawing/2014/main" id="{897F1335-D9EE-4349-9E25-21F4D7E94880}"/>
              </a:ext>
            </a:extLst>
          </p:cNvPr>
          <p:cNvSpPr>
            <a:spLocks noGrp="1"/>
          </p:cNvSpPr>
          <p:nvPr>
            <p:ph type="title"/>
          </p:nvPr>
        </p:nvSpPr>
        <p:spPr/>
        <p:txBody>
          <a:bodyPr/>
          <a:lstStyle/>
          <a:p>
            <a:r>
              <a:rPr lang="en-US" sz="4400" dirty="0" err="1"/>
              <a:t>Recompensa</a:t>
            </a:r>
            <a:endParaRPr lang="en-US" sz="4400" dirty="0"/>
          </a:p>
        </p:txBody>
      </p:sp>
    </p:spTree>
    <p:extLst>
      <p:ext uri="{BB962C8B-B14F-4D97-AF65-F5344CB8AC3E}">
        <p14:creationId xmlns:p14="http://schemas.microsoft.com/office/powerpoint/2010/main" val="440485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09442" y="1809749"/>
            <a:ext cx="7123080" cy="4051301"/>
          </a:xfrm>
        </p:spPr>
        <p:txBody>
          <a:bodyPr>
            <a:normAutofit lnSpcReduction="10000"/>
          </a:bodyPr>
          <a:lstStyle/>
          <a:p>
            <a:pPr lvl="1"/>
            <a:r>
              <a:rPr lang="es-419" sz="2800" dirty="0"/>
              <a:t>Sabemos el valor verdadero de una alma</a:t>
            </a:r>
            <a:endParaRPr lang="en-US" sz="2800" dirty="0"/>
          </a:p>
          <a:p>
            <a:pPr lvl="1"/>
            <a:r>
              <a:rPr lang="es-419" sz="2800" dirty="0"/>
              <a:t>Gozo – viendo otros experimentar lo que hemos experimentado</a:t>
            </a:r>
            <a:endParaRPr lang="en-US" sz="2800" dirty="0"/>
          </a:p>
          <a:p>
            <a:pPr lvl="2"/>
            <a:r>
              <a:rPr lang="es-419" sz="2400" dirty="0"/>
              <a:t>Perdón</a:t>
            </a:r>
            <a:endParaRPr lang="en-US" sz="2400" dirty="0"/>
          </a:p>
          <a:p>
            <a:pPr lvl="2"/>
            <a:r>
              <a:rPr lang="es-419" sz="2400" dirty="0"/>
              <a:t>Restauración</a:t>
            </a:r>
            <a:endParaRPr lang="en-US" sz="2400" dirty="0"/>
          </a:p>
          <a:p>
            <a:pPr lvl="2"/>
            <a:r>
              <a:rPr lang="es-419" sz="2400" dirty="0"/>
              <a:t>Reconciliación</a:t>
            </a:r>
            <a:endParaRPr lang="en-US" sz="2400" dirty="0"/>
          </a:p>
          <a:p>
            <a:pPr lvl="2"/>
            <a:r>
              <a:rPr lang="es-419" sz="2400" dirty="0"/>
              <a:t>Renovación</a:t>
            </a:r>
            <a:endParaRPr lang="en-US" sz="2400" dirty="0"/>
          </a:p>
          <a:p>
            <a:pPr lvl="0"/>
            <a:endParaRPr lang="en-US" sz="3600" dirty="0"/>
          </a:p>
        </p:txBody>
      </p:sp>
      <p:sp>
        <p:nvSpPr>
          <p:cNvPr id="6" name="Title 5">
            <a:extLst>
              <a:ext uri="{FF2B5EF4-FFF2-40B4-BE49-F238E27FC236}">
                <a16:creationId xmlns:a16="http://schemas.microsoft.com/office/drawing/2014/main" id="{897F1335-D9EE-4349-9E25-21F4D7E94880}"/>
              </a:ext>
            </a:extLst>
          </p:cNvPr>
          <p:cNvSpPr>
            <a:spLocks noGrp="1"/>
          </p:cNvSpPr>
          <p:nvPr>
            <p:ph type="title"/>
          </p:nvPr>
        </p:nvSpPr>
        <p:spPr>
          <a:xfrm>
            <a:off x="838200" y="609600"/>
            <a:ext cx="7123080" cy="924475"/>
          </a:xfrm>
        </p:spPr>
        <p:txBody>
          <a:bodyPr/>
          <a:lstStyle/>
          <a:p>
            <a:r>
              <a:rPr lang="en-US" sz="4800" dirty="0" err="1"/>
              <a:t>R</a:t>
            </a:r>
            <a:r>
              <a:rPr lang="en-US" sz="4400" dirty="0" err="1"/>
              <a:t>ecompensa</a:t>
            </a:r>
            <a:endParaRPr lang="en-US" sz="4400" dirty="0"/>
          </a:p>
        </p:txBody>
      </p:sp>
    </p:spTree>
    <p:extLst>
      <p:ext uri="{BB962C8B-B14F-4D97-AF65-F5344CB8AC3E}">
        <p14:creationId xmlns:p14="http://schemas.microsoft.com/office/powerpoint/2010/main" val="3911974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09442" y="1809749"/>
            <a:ext cx="7123080" cy="4051301"/>
          </a:xfrm>
        </p:spPr>
        <p:txBody>
          <a:bodyPr>
            <a:normAutofit/>
          </a:bodyPr>
          <a:lstStyle/>
          <a:p>
            <a:pPr lvl="1"/>
            <a:r>
              <a:rPr lang="es-419" sz="2400" dirty="0"/>
              <a:t>Unidad – familia de Dios (palabra grande</a:t>
            </a:r>
            <a:endParaRPr lang="en-US" sz="2400" dirty="0"/>
          </a:p>
          <a:p>
            <a:pPr lvl="1"/>
            <a:r>
              <a:rPr lang="es-419" sz="2400" dirty="0"/>
              <a:t>Presencia de Dios (relación grande</a:t>
            </a:r>
            <a:endParaRPr lang="en-US" sz="2400" dirty="0"/>
          </a:p>
          <a:p>
            <a:pPr lvl="1"/>
            <a:r>
              <a:rPr lang="es-419" sz="2400" dirty="0"/>
              <a:t>Aprobación de Dios (realidad grande</a:t>
            </a:r>
            <a:endParaRPr lang="en-US" sz="2400" dirty="0"/>
          </a:p>
          <a:p>
            <a:pPr lvl="1"/>
            <a:r>
              <a:rPr lang="es-419" sz="2400" dirty="0"/>
              <a:t>Mas oportunidad para ir y compartir (asignación grande</a:t>
            </a:r>
            <a:endParaRPr lang="en-US" sz="2400" dirty="0"/>
          </a:p>
          <a:p>
            <a:pPr lvl="0"/>
            <a:endParaRPr lang="en-US" sz="3600" dirty="0"/>
          </a:p>
        </p:txBody>
      </p:sp>
      <p:sp>
        <p:nvSpPr>
          <p:cNvPr id="6" name="Title 5">
            <a:extLst>
              <a:ext uri="{FF2B5EF4-FFF2-40B4-BE49-F238E27FC236}">
                <a16:creationId xmlns:a16="http://schemas.microsoft.com/office/drawing/2014/main" id="{897F1335-D9EE-4349-9E25-21F4D7E94880}"/>
              </a:ext>
            </a:extLst>
          </p:cNvPr>
          <p:cNvSpPr>
            <a:spLocks noGrp="1"/>
          </p:cNvSpPr>
          <p:nvPr>
            <p:ph type="title"/>
          </p:nvPr>
        </p:nvSpPr>
        <p:spPr/>
        <p:txBody>
          <a:bodyPr/>
          <a:lstStyle/>
          <a:p>
            <a:r>
              <a:rPr lang="en-US" sz="4400" dirty="0" err="1"/>
              <a:t>Recompensa</a:t>
            </a:r>
            <a:endParaRPr lang="en-US" sz="4400" dirty="0"/>
          </a:p>
        </p:txBody>
      </p:sp>
    </p:spTree>
    <p:extLst>
      <p:ext uri="{BB962C8B-B14F-4D97-AF65-F5344CB8AC3E}">
        <p14:creationId xmlns:p14="http://schemas.microsoft.com/office/powerpoint/2010/main" val="11684512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err="1"/>
              <a:t>Hearing</a:t>
            </a:r>
            <a:endParaRPr lang="es-ES" dirty="0"/>
          </a:p>
        </p:txBody>
      </p:sp>
      <p:sp>
        <p:nvSpPr>
          <p:cNvPr id="3" name="Content Placeholder 2"/>
          <p:cNvSpPr>
            <a:spLocks noGrp="1"/>
          </p:cNvSpPr>
          <p:nvPr>
            <p:ph sz="half" idx="1"/>
          </p:nvPr>
        </p:nvSpPr>
        <p:spPr/>
        <p:txBody>
          <a:bodyPr/>
          <a:lstStyle/>
          <a:p>
            <a:r>
              <a:rPr lang="es-ES" dirty="0" err="1"/>
              <a:t>What</a:t>
            </a:r>
            <a:r>
              <a:rPr lang="es-ES" dirty="0"/>
              <a:t> </a:t>
            </a:r>
            <a:r>
              <a:rPr lang="es-ES" dirty="0" err="1"/>
              <a:t>did</a:t>
            </a:r>
            <a:r>
              <a:rPr lang="es-ES" dirty="0"/>
              <a:t> John </a:t>
            </a:r>
            <a:r>
              <a:rPr lang="es-ES" dirty="0" err="1"/>
              <a:t>hear</a:t>
            </a:r>
            <a:endParaRPr lang="es-ES" dirty="0"/>
          </a:p>
          <a:p>
            <a:pPr lvl="1"/>
            <a:r>
              <a:rPr lang="es-ES" dirty="0" err="1"/>
              <a:t>Teaching</a:t>
            </a:r>
            <a:r>
              <a:rPr lang="es-ES" dirty="0"/>
              <a:t> of </a:t>
            </a:r>
            <a:r>
              <a:rPr lang="es-ES" dirty="0" err="1"/>
              <a:t>Jesus</a:t>
            </a:r>
            <a:endParaRPr lang="es-ES" dirty="0"/>
          </a:p>
          <a:p>
            <a:pPr lvl="1"/>
            <a:r>
              <a:rPr lang="es-ES" dirty="0" err="1"/>
              <a:t>Comments</a:t>
            </a:r>
            <a:r>
              <a:rPr lang="es-ES" dirty="0"/>
              <a:t> of </a:t>
            </a:r>
            <a:r>
              <a:rPr lang="es-ES" dirty="0" err="1"/>
              <a:t>people</a:t>
            </a:r>
            <a:endParaRPr lang="es-ES" dirty="0"/>
          </a:p>
          <a:p>
            <a:pPr lvl="1"/>
            <a:r>
              <a:rPr lang="es-ES" dirty="0" err="1"/>
              <a:t>Fulfilled</a:t>
            </a:r>
            <a:r>
              <a:rPr lang="es-ES" dirty="0"/>
              <a:t> </a:t>
            </a:r>
            <a:r>
              <a:rPr lang="es-ES" dirty="0" err="1"/>
              <a:t>promises</a:t>
            </a:r>
            <a:r>
              <a:rPr lang="es-ES" dirty="0"/>
              <a:t> </a:t>
            </a:r>
          </a:p>
          <a:p>
            <a:pPr lvl="1"/>
            <a:r>
              <a:rPr lang="es-ES" dirty="0" err="1"/>
              <a:t>First</a:t>
            </a:r>
            <a:r>
              <a:rPr lang="es-ES" dirty="0"/>
              <a:t> </a:t>
            </a:r>
            <a:r>
              <a:rPr lang="es-ES" dirty="0" err="1"/>
              <a:t>sermon</a:t>
            </a:r>
            <a:endParaRPr lang="es-ES" dirty="0"/>
          </a:p>
          <a:p>
            <a:pPr lvl="1"/>
            <a:r>
              <a:rPr lang="es-ES" dirty="0" err="1"/>
              <a:t>Joy</a:t>
            </a:r>
            <a:r>
              <a:rPr lang="es-ES" dirty="0"/>
              <a:t> in </a:t>
            </a:r>
            <a:r>
              <a:rPr lang="es-ES" dirty="0" err="1"/>
              <a:t>the</a:t>
            </a:r>
            <a:r>
              <a:rPr lang="es-ES" dirty="0"/>
              <a:t> </a:t>
            </a:r>
            <a:r>
              <a:rPr lang="es-ES" dirty="0" err="1"/>
              <a:t>voice</a:t>
            </a:r>
            <a:r>
              <a:rPr lang="es-ES" dirty="0"/>
              <a:t> of </a:t>
            </a:r>
            <a:r>
              <a:rPr lang="es-ES" dirty="0" err="1"/>
              <a:t>those</a:t>
            </a:r>
            <a:r>
              <a:rPr lang="es-ES" dirty="0"/>
              <a:t> </a:t>
            </a:r>
            <a:r>
              <a:rPr lang="es-ES" dirty="0" err="1"/>
              <a:t>saved</a:t>
            </a:r>
            <a:endParaRPr lang="es-ES" dirty="0"/>
          </a:p>
          <a:p>
            <a:pPr lvl="1"/>
            <a:r>
              <a:rPr lang="es-ES" dirty="0" err="1"/>
              <a:t>Threats</a:t>
            </a:r>
            <a:r>
              <a:rPr lang="es-ES" dirty="0"/>
              <a:t> of </a:t>
            </a:r>
            <a:r>
              <a:rPr lang="es-ES" dirty="0" err="1"/>
              <a:t>those</a:t>
            </a:r>
            <a:r>
              <a:rPr lang="es-ES" dirty="0"/>
              <a:t> </a:t>
            </a:r>
            <a:r>
              <a:rPr lang="es-ES" dirty="0" err="1"/>
              <a:t>that</a:t>
            </a:r>
            <a:r>
              <a:rPr lang="es-ES" dirty="0"/>
              <a:t> </a:t>
            </a:r>
            <a:r>
              <a:rPr lang="es-ES" dirty="0" err="1"/>
              <a:t>opposed</a:t>
            </a:r>
            <a:r>
              <a:rPr lang="es-ES" dirty="0"/>
              <a:t> </a:t>
            </a:r>
            <a:r>
              <a:rPr lang="es-ES" dirty="0" err="1"/>
              <a:t>the</a:t>
            </a:r>
            <a:r>
              <a:rPr lang="es-ES" dirty="0"/>
              <a:t> </a:t>
            </a:r>
            <a:r>
              <a:rPr lang="es-ES" dirty="0" err="1"/>
              <a:t>truth</a:t>
            </a:r>
            <a:endParaRPr lang="es-ES" dirty="0"/>
          </a:p>
        </p:txBody>
      </p:sp>
      <p:sp>
        <p:nvSpPr>
          <p:cNvPr id="4" name="Content Placeholder 3"/>
          <p:cNvSpPr>
            <a:spLocks noGrp="1"/>
          </p:cNvSpPr>
          <p:nvPr>
            <p:ph sz="half" idx="2"/>
          </p:nvPr>
        </p:nvSpPr>
        <p:spPr/>
        <p:txBody>
          <a:bodyPr/>
          <a:lstStyle/>
          <a:p>
            <a:endParaRPr lang="es-E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4677"/>
          <a:stretch/>
        </p:blipFill>
        <p:spPr bwMode="auto">
          <a:xfrm>
            <a:off x="4328160" y="1905000"/>
            <a:ext cx="4140033" cy="3657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68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3280" y="675724"/>
            <a:ext cx="4175027" cy="924475"/>
          </a:xfrm>
        </p:spPr>
        <p:txBody>
          <a:bodyPr/>
          <a:lstStyle/>
          <a:p>
            <a:r>
              <a:rPr lang="es-ES" dirty="0"/>
              <a:t>Escuchar</a:t>
            </a:r>
          </a:p>
        </p:txBody>
      </p:sp>
      <p:sp>
        <p:nvSpPr>
          <p:cNvPr id="3" name="Content Placeholder 2"/>
          <p:cNvSpPr>
            <a:spLocks noGrp="1"/>
          </p:cNvSpPr>
          <p:nvPr>
            <p:ph sz="half" idx="1"/>
          </p:nvPr>
        </p:nvSpPr>
        <p:spPr>
          <a:xfrm>
            <a:off x="214636" y="762001"/>
            <a:ext cx="4266084" cy="5099050"/>
          </a:xfrm>
        </p:spPr>
        <p:txBody>
          <a:bodyPr>
            <a:normAutofit/>
          </a:bodyPr>
          <a:lstStyle/>
          <a:p>
            <a:r>
              <a:rPr lang="es-ES" sz="2800" dirty="0"/>
              <a:t>Que ha escuchado usted</a:t>
            </a:r>
          </a:p>
          <a:p>
            <a:pPr lvl="1"/>
            <a:r>
              <a:rPr lang="es-ES" sz="2400" dirty="0"/>
              <a:t>Enseñanza de la palabra</a:t>
            </a:r>
          </a:p>
          <a:p>
            <a:pPr lvl="1"/>
            <a:r>
              <a:rPr lang="es-ES" sz="2400" dirty="0"/>
              <a:t>Lo que Dios esta haciendo en otros</a:t>
            </a:r>
          </a:p>
          <a:p>
            <a:pPr lvl="1"/>
            <a:r>
              <a:rPr lang="es-ES" sz="2400" dirty="0"/>
              <a:t>Su voz como habla con Dios</a:t>
            </a:r>
          </a:p>
          <a:p>
            <a:pPr lvl="1"/>
            <a:r>
              <a:rPr lang="es-ES" sz="2400" dirty="0"/>
              <a:t>Dios hablando por su palabra</a:t>
            </a:r>
          </a:p>
          <a:p>
            <a:pPr lvl="1"/>
            <a:r>
              <a:rPr lang="es-ES" sz="2400" dirty="0"/>
              <a:t>Amenazas</a:t>
            </a:r>
          </a:p>
        </p:txBody>
      </p:sp>
      <p:sp>
        <p:nvSpPr>
          <p:cNvPr id="4" name="Content Placeholder 3"/>
          <p:cNvSpPr>
            <a:spLocks noGrp="1"/>
          </p:cNvSpPr>
          <p:nvPr>
            <p:ph sz="half" idx="2"/>
          </p:nvPr>
        </p:nvSpPr>
        <p:spPr/>
        <p:txBody>
          <a:bodyPr>
            <a:normAutofit/>
          </a:bodyPr>
          <a:lstStyle/>
          <a:p>
            <a:endParaRPr lang="es-E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222" y="1524000"/>
            <a:ext cx="4266085" cy="319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6642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t>1 Juan 1:1-4</a:t>
            </a:r>
          </a:p>
        </p:txBody>
      </p:sp>
      <p:sp>
        <p:nvSpPr>
          <p:cNvPr id="3" name="Content Placeholder 2"/>
          <p:cNvSpPr>
            <a:spLocks noGrp="1"/>
          </p:cNvSpPr>
          <p:nvPr>
            <p:ph idx="1"/>
          </p:nvPr>
        </p:nvSpPr>
        <p:spPr>
          <a:xfrm>
            <a:off x="1009443" y="1447800"/>
            <a:ext cx="7125112" cy="4800599"/>
          </a:xfrm>
        </p:spPr>
        <p:txBody>
          <a:bodyPr>
            <a:noAutofit/>
          </a:bodyPr>
          <a:lstStyle/>
          <a:p>
            <a:pPr marL="0" indent="0">
              <a:buNone/>
            </a:pPr>
            <a:r>
              <a:rPr lang="es-ES" sz="2000" dirty="0"/>
              <a:t>Lo que ha sido desde el principio, lo que hemos oído, lo que hemos visto con nuestros propios ojos, lo que hemos contemplado, lo que hemos tocado con las manos, esto les anunciamos respecto al Verbo que es vida. 2 Esta vida se manifestó. Nosotros la hemos visto y damos testimonio de ella, y les anunciamos a ustedes la vida eterna que estaba con el Padre y que se nos ha manifestado. 3 Les anunciamos lo que hemos visto y oído, para que también ustedes tengan comunión con nosotros. Y nuestra comunión es con el Padre y con su Hijo Jesucristo. 4 Les escribimos estas cosas para que nuestra alegría sea completa.</a:t>
            </a:r>
          </a:p>
        </p:txBody>
      </p:sp>
    </p:spTree>
    <p:extLst>
      <p:ext uri="{BB962C8B-B14F-4D97-AF65-F5344CB8AC3E}">
        <p14:creationId xmlns:p14="http://schemas.microsoft.com/office/powerpoint/2010/main" val="821448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err="1"/>
              <a:t>Seen</a:t>
            </a:r>
            <a:endParaRPr lang="es-ES" dirty="0"/>
          </a:p>
        </p:txBody>
      </p:sp>
      <p:sp>
        <p:nvSpPr>
          <p:cNvPr id="3" name="Content Placeholder 2"/>
          <p:cNvSpPr>
            <a:spLocks noGrp="1"/>
          </p:cNvSpPr>
          <p:nvPr>
            <p:ph sz="half" idx="1"/>
          </p:nvPr>
        </p:nvSpPr>
        <p:spPr>
          <a:xfrm>
            <a:off x="1009442" y="1447800"/>
            <a:ext cx="3471277" cy="4952999"/>
          </a:xfrm>
        </p:spPr>
        <p:txBody>
          <a:bodyPr>
            <a:normAutofit lnSpcReduction="10000"/>
          </a:bodyPr>
          <a:lstStyle/>
          <a:p>
            <a:r>
              <a:rPr lang="es-ES" dirty="0" err="1"/>
              <a:t>What</a:t>
            </a:r>
            <a:r>
              <a:rPr lang="es-ES" dirty="0"/>
              <a:t> </a:t>
            </a:r>
            <a:r>
              <a:rPr lang="es-ES" dirty="0" err="1"/>
              <a:t>had</a:t>
            </a:r>
            <a:r>
              <a:rPr lang="es-ES" dirty="0"/>
              <a:t> John </a:t>
            </a:r>
            <a:r>
              <a:rPr lang="es-ES" dirty="0" err="1"/>
              <a:t>seen</a:t>
            </a:r>
            <a:endParaRPr lang="es-ES" dirty="0"/>
          </a:p>
          <a:p>
            <a:pPr lvl="1"/>
            <a:r>
              <a:rPr lang="es-ES" dirty="0" err="1"/>
              <a:t>The</a:t>
            </a:r>
            <a:r>
              <a:rPr lang="es-ES" dirty="0"/>
              <a:t> multitudes </a:t>
            </a:r>
            <a:r>
              <a:rPr lang="es-ES" dirty="0" err="1"/>
              <a:t>coming</a:t>
            </a:r>
            <a:endParaRPr lang="es-ES" dirty="0"/>
          </a:p>
          <a:p>
            <a:pPr lvl="1"/>
            <a:r>
              <a:rPr lang="es-ES" dirty="0" err="1"/>
              <a:t>The</a:t>
            </a:r>
            <a:r>
              <a:rPr lang="es-ES" dirty="0"/>
              <a:t> </a:t>
            </a:r>
            <a:r>
              <a:rPr lang="es-ES" dirty="0" err="1"/>
              <a:t>healing</a:t>
            </a:r>
            <a:endParaRPr lang="es-ES" dirty="0"/>
          </a:p>
          <a:p>
            <a:pPr lvl="1"/>
            <a:r>
              <a:rPr lang="es-ES" dirty="0" err="1"/>
              <a:t>Demons</a:t>
            </a:r>
            <a:r>
              <a:rPr lang="es-ES" dirty="0"/>
              <a:t> </a:t>
            </a:r>
            <a:r>
              <a:rPr lang="es-ES" dirty="0" err="1"/>
              <a:t>driven</a:t>
            </a:r>
            <a:r>
              <a:rPr lang="es-ES" dirty="0"/>
              <a:t> </a:t>
            </a:r>
            <a:r>
              <a:rPr lang="es-ES" dirty="0" err="1"/>
              <a:t>out</a:t>
            </a:r>
            <a:endParaRPr lang="es-ES" dirty="0"/>
          </a:p>
          <a:p>
            <a:pPr lvl="1"/>
            <a:r>
              <a:rPr lang="es-ES" dirty="0" err="1"/>
              <a:t>The</a:t>
            </a:r>
            <a:r>
              <a:rPr lang="es-ES" dirty="0"/>
              <a:t> </a:t>
            </a:r>
            <a:r>
              <a:rPr lang="es-ES" dirty="0" err="1"/>
              <a:t>changes</a:t>
            </a:r>
            <a:r>
              <a:rPr lang="es-ES" dirty="0"/>
              <a:t> in </a:t>
            </a:r>
            <a:r>
              <a:rPr lang="es-ES" dirty="0" err="1"/>
              <a:t>his</a:t>
            </a:r>
            <a:r>
              <a:rPr lang="es-ES" dirty="0"/>
              <a:t> </a:t>
            </a:r>
            <a:r>
              <a:rPr lang="es-ES" dirty="0" err="1"/>
              <a:t>life</a:t>
            </a:r>
            <a:r>
              <a:rPr lang="es-ES" dirty="0"/>
              <a:t> and of </a:t>
            </a:r>
            <a:r>
              <a:rPr lang="es-ES" dirty="0" err="1"/>
              <a:t>the</a:t>
            </a:r>
            <a:r>
              <a:rPr lang="es-ES" dirty="0"/>
              <a:t> </a:t>
            </a:r>
            <a:r>
              <a:rPr lang="es-ES" dirty="0" err="1"/>
              <a:t>disciples</a:t>
            </a:r>
            <a:endParaRPr lang="es-ES" dirty="0"/>
          </a:p>
          <a:p>
            <a:pPr lvl="1"/>
            <a:r>
              <a:rPr lang="es-ES" dirty="0" err="1"/>
              <a:t>The</a:t>
            </a:r>
            <a:r>
              <a:rPr lang="es-ES" dirty="0"/>
              <a:t> </a:t>
            </a:r>
            <a:r>
              <a:rPr lang="es-ES" dirty="0" err="1"/>
              <a:t>crucifixion</a:t>
            </a:r>
            <a:r>
              <a:rPr lang="es-ES" dirty="0"/>
              <a:t>, </a:t>
            </a:r>
            <a:r>
              <a:rPr lang="es-ES" dirty="0" err="1"/>
              <a:t>resurrection</a:t>
            </a:r>
            <a:r>
              <a:rPr lang="es-ES" dirty="0"/>
              <a:t>, and </a:t>
            </a:r>
            <a:r>
              <a:rPr lang="es-ES" dirty="0" err="1"/>
              <a:t>ascension</a:t>
            </a:r>
            <a:endParaRPr lang="es-ES" dirty="0"/>
          </a:p>
          <a:p>
            <a:pPr lvl="1"/>
            <a:r>
              <a:rPr lang="es-ES" dirty="0" err="1"/>
              <a:t>The</a:t>
            </a:r>
            <a:r>
              <a:rPr lang="es-ES" dirty="0"/>
              <a:t> </a:t>
            </a:r>
            <a:r>
              <a:rPr lang="es-ES" dirty="0" err="1"/>
              <a:t>lives</a:t>
            </a:r>
            <a:r>
              <a:rPr lang="es-ES" dirty="0"/>
              <a:t> </a:t>
            </a:r>
            <a:r>
              <a:rPr lang="es-ES" dirty="0" err="1"/>
              <a:t>changed</a:t>
            </a:r>
            <a:r>
              <a:rPr lang="es-ES" dirty="0"/>
              <a:t> </a:t>
            </a:r>
            <a:r>
              <a:rPr lang="es-ES" dirty="0" err="1"/>
              <a:t>by</a:t>
            </a:r>
            <a:r>
              <a:rPr lang="es-ES" dirty="0"/>
              <a:t> </a:t>
            </a:r>
            <a:r>
              <a:rPr lang="es-ES" dirty="0" err="1"/>
              <a:t>the</a:t>
            </a:r>
            <a:r>
              <a:rPr lang="es-ES" dirty="0"/>
              <a:t> </a:t>
            </a:r>
            <a:r>
              <a:rPr lang="es-ES" dirty="0" err="1"/>
              <a:t>gospel</a:t>
            </a:r>
            <a:endParaRPr lang="es-ES" dirty="0"/>
          </a:p>
          <a:p>
            <a:pPr lvl="1"/>
            <a:r>
              <a:rPr lang="es-ES" dirty="0" err="1"/>
              <a:t>The</a:t>
            </a:r>
            <a:r>
              <a:rPr lang="es-ES" dirty="0"/>
              <a:t> </a:t>
            </a:r>
            <a:r>
              <a:rPr lang="es-ES" dirty="0" err="1"/>
              <a:t>growth</a:t>
            </a:r>
            <a:r>
              <a:rPr lang="es-ES" dirty="0"/>
              <a:t> of </a:t>
            </a:r>
            <a:r>
              <a:rPr lang="es-ES" dirty="0" err="1"/>
              <a:t>the</a:t>
            </a:r>
            <a:r>
              <a:rPr lang="es-ES" dirty="0"/>
              <a:t> </a:t>
            </a:r>
            <a:r>
              <a:rPr lang="es-ES" dirty="0" err="1"/>
              <a:t>church</a:t>
            </a:r>
            <a:endParaRPr lang="es-ES" dirty="0"/>
          </a:p>
          <a:p>
            <a:pPr lvl="1"/>
            <a:r>
              <a:rPr lang="es-ES" dirty="0" err="1"/>
              <a:t>The</a:t>
            </a:r>
            <a:r>
              <a:rPr lang="es-ES" dirty="0"/>
              <a:t> </a:t>
            </a:r>
            <a:r>
              <a:rPr lang="es-ES" dirty="0" err="1"/>
              <a:t>power</a:t>
            </a:r>
            <a:r>
              <a:rPr lang="es-ES" dirty="0"/>
              <a:t> of </a:t>
            </a:r>
            <a:r>
              <a:rPr lang="es-ES" dirty="0" err="1"/>
              <a:t>love</a:t>
            </a:r>
            <a:endParaRPr lang="es-ES" dirty="0"/>
          </a:p>
          <a:p>
            <a:pPr lvl="1"/>
            <a:r>
              <a:rPr lang="es-ES" dirty="0"/>
              <a:t>A </a:t>
            </a:r>
            <a:r>
              <a:rPr lang="es-ES" dirty="0" err="1"/>
              <a:t>world</a:t>
            </a:r>
            <a:r>
              <a:rPr lang="es-ES" dirty="0"/>
              <a:t> </a:t>
            </a:r>
            <a:r>
              <a:rPr lang="es-ES" dirty="0" err="1"/>
              <a:t>being</a:t>
            </a:r>
            <a:r>
              <a:rPr lang="es-ES" dirty="0"/>
              <a:t> </a:t>
            </a:r>
            <a:r>
              <a:rPr lang="es-ES" dirty="0" err="1"/>
              <a:t>changed</a:t>
            </a:r>
            <a:endParaRPr lang="es-ES" dirty="0"/>
          </a:p>
          <a:p>
            <a:endParaRPr lang="es-ES" dirty="0"/>
          </a:p>
        </p:txBody>
      </p:sp>
      <p:sp>
        <p:nvSpPr>
          <p:cNvPr id="4" name="Content Placeholder 3"/>
          <p:cNvSpPr>
            <a:spLocks noGrp="1"/>
          </p:cNvSpPr>
          <p:nvPr>
            <p:ph sz="half" idx="2"/>
          </p:nvPr>
        </p:nvSpPr>
        <p:spPr/>
        <p:txBody>
          <a:bodyPr>
            <a:normAutofit lnSpcReduction="10000"/>
          </a:bodyPr>
          <a:lstStyle/>
          <a:p>
            <a:endParaRPr lang="es-ES"/>
          </a:p>
        </p:txBody>
      </p:sp>
      <p:pic>
        <p:nvPicPr>
          <p:cNvPr id="409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18458" r="21716"/>
          <a:stretch/>
        </p:blipFill>
        <p:spPr bwMode="auto">
          <a:xfrm>
            <a:off x="4571999" y="1693068"/>
            <a:ext cx="4055899" cy="35647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955609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399" y="675724"/>
            <a:ext cx="2895601" cy="924475"/>
          </a:xfrm>
        </p:spPr>
        <p:txBody>
          <a:bodyPr/>
          <a:lstStyle/>
          <a:p>
            <a:r>
              <a:rPr lang="es-ES" dirty="0"/>
              <a:t>Ver</a:t>
            </a:r>
          </a:p>
        </p:txBody>
      </p:sp>
      <p:sp>
        <p:nvSpPr>
          <p:cNvPr id="3" name="Content Placeholder 2"/>
          <p:cNvSpPr>
            <a:spLocks noGrp="1"/>
          </p:cNvSpPr>
          <p:nvPr>
            <p:ph sz="half" idx="1"/>
          </p:nvPr>
        </p:nvSpPr>
        <p:spPr>
          <a:xfrm>
            <a:off x="152400" y="675725"/>
            <a:ext cx="4648200" cy="5185326"/>
          </a:xfrm>
        </p:spPr>
        <p:txBody>
          <a:bodyPr>
            <a:normAutofit/>
          </a:bodyPr>
          <a:lstStyle/>
          <a:p>
            <a:r>
              <a:rPr lang="es-ES" sz="2800" dirty="0"/>
              <a:t>Que ha visto usted</a:t>
            </a:r>
          </a:p>
          <a:p>
            <a:pPr lvl="1"/>
            <a:r>
              <a:rPr lang="es-ES" sz="2400" dirty="0"/>
              <a:t>Los cambios en su vida</a:t>
            </a:r>
          </a:p>
          <a:p>
            <a:pPr lvl="1"/>
            <a:r>
              <a:rPr lang="es-ES" sz="2400" dirty="0"/>
              <a:t>La gente encontrando a </a:t>
            </a:r>
            <a:r>
              <a:rPr lang="es-ES" sz="2400" dirty="0" err="1"/>
              <a:t>Jesus</a:t>
            </a:r>
            <a:endParaRPr lang="es-ES" sz="2400" dirty="0"/>
          </a:p>
          <a:p>
            <a:pPr lvl="1"/>
            <a:r>
              <a:rPr lang="es-ES" sz="2400" dirty="0"/>
              <a:t>Crecimiento de la iglesia</a:t>
            </a:r>
          </a:p>
          <a:p>
            <a:pPr lvl="1"/>
            <a:r>
              <a:rPr lang="es-ES" sz="2400" dirty="0"/>
              <a:t>Resultados de la crucifixión, resurrección y ascensión</a:t>
            </a:r>
          </a:p>
          <a:p>
            <a:pPr lvl="1"/>
            <a:r>
              <a:rPr lang="es-ES" sz="2400" dirty="0"/>
              <a:t>La potencial de una vida cambiada</a:t>
            </a:r>
          </a:p>
        </p:txBody>
      </p:sp>
      <p:sp>
        <p:nvSpPr>
          <p:cNvPr id="4" name="Content Placeholder 3"/>
          <p:cNvSpPr>
            <a:spLocks noGrp="1"/>
          </p:cNvSpPr>
          <p:nvPr>
            <p:ph sz="half" idx="2"/>
          </p:nvPr>
        </p:nvSpPr>
        <p:spPr/>
        <p:txBody>
          <a:bodyPr>
            <a:normAutofit/>
          </a:bodyPr>
          <a:lstStyle/>
          <a:p>
            <a:endParaRPr lang="es-ES"/>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4754" r="14670"/>
          <a:stretch/>
        </p:blipFill>
        <p:spPr bwMode="auto">
          <a:xfrm>
            <a:off x="5029200" y="1611085"/>
            <a:ext cx="3475070"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30794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err="1"/>
              <a:t>Touched</a:t>
            </a:r>
            <a:endParaRPr lang="es-ES" dirty="0"/>
          </a:p>
        </p:txBody>
      </p:sp>
      <p:sp>
        <p:nvSpPr>
          <p:cNvPr id="3" name="Content Placeholder 2"/>
          <p:cNvSpPr>
            <a:spLocks noGrp="1"/>
          </p:cNvSpPr>
          <p:nvPr>
            <p:ph sz="half" idx="1"/>
          </p:nvPr>
        </p:nvSpPr>
        <p:spPr/>
        <p:txBody>
          <a:bodyPr>
            <a:normAutofit/>
          </a:bodyPr>
          <a:lstStyle/>
          <a:p>
            <a:r>
              <a:rPr lang="es-ES" dirty="0" err="1"/>
              <a:t>What</a:t>
            </a:r>
            <a:r>
              <a:rPr lang="es-ES" dirty="0"/>
              <a:t> </a:t>
            </a:r>
            <a:r>
              <a:rPr lang="es-ES" dirty="0" err="1"/>
              <a:t>have</a:t>
            </a:r>
            <a:r>
              <a:rPr lang="es-ES" dirty="0"/>
              <a:t> </a:t>
            </a:r>
            <a:r>
              <a:rPr lang="es-ES" dirty="0" err="1"/>
              <a:t>you</a:t>
            </a:r>
            <a:r>
              <a:rPr lang="es-ES" dirty="0"/>
              <a:t> </a:t>
            </a:r>
            <a:r>
              <a:rPr lang="es-ES" dirty="0" err="1"/>
              <a:t>touched</a:t>
            </a:r>
            <a:endParaRPr lang="es-ES" dirty="0"/>
          </a:p>
          <a:p>
            <a:pPr lvl="1"/>
            <a:r>
              <a:rPr lang="es-ES" dirty="0"/>
              <a:t>Jesús? </a:t>
            </a:r>
            <a:r>
              <a:rPr lang="es-ES" dirty="0" err="1"/>
              <a:t>How</a:t>
            </a:r>
            <a:r>
              <a:rPr lang="es-ES" dirty="0"/>
              <a:t> </a:t>
            </a:r>
            <a:r>
              <a:rPr lang="es-ES" dirty="0" err="1"/>
              <a:t>is</a:t>
            </a:r>
            <a:r>
              <a:rPr lang="es-ES" dirty="0"/>
              <a:t> </a:t>
            </a:r>
            <a:r>
              <a:rPr lang="es-ES" dirty="0" err="1"/>
              <a:t>this</a:t>
            </a:r>
            <a:r>
              <a:rPr lang="es-ES" dirty="0"/>
              <a:t> </a:t>
            </a:r>
            <a:r>
              <a:rPr lang="es-ES" dirty="0" err="1"/>
              <a:t>possible</a:t>
            </a:r>
            <a:r>
              <a:rPr lang="es-ES" dirty="0"/>
              <a:t>? </a:t>
            </a:r>
            <a:r>
              <a:rPr lang="es-ES" dirty="0" err="1"/>
              <a:t>Through</a:t>
            </a:r>
            <a:r>
              <a:rPr lang="es-ES" dirty="0"/>
              <a:t> </a:t>
            </a:r>
            <a:r>
              <a:rPr lang="es-ES" dirty="0" err="1"/>
              <a:t>the</a:t>
            </a:r>
            <a:r>
              <a:rPr lang="es-ES" dirty="0"/>
              <a:t> </a:t>
            </a:r>
            <a:r>
              <a:rPr lang="es-ES" dirty="0" err="1"/>
              <a:t>events</a:t>
            </a:r>
            <a:r>
              <a:rPr lang="es-ES" dirty="0"/>
              <a:t> </a:t>
            </a:r>
            <a:r>
              <a:rPr lang="es-ES" dirty="0" err="1"/>
              <a:t>that</a:t>
            </a:r>
            <a:r>
              <a:rPr lang="es-ES" dirty="0"/>
              <a:t> </a:t>
            </a:r>
            <a:r>
              <a:rPr lang="es-ES" dirty="0" err="1"/>
              <a:t>involve</a:t>
            </a:r>
            <a:r>
              <a:rPr lang="es-ES" dirty="0"/>
              <a:t> </a:t>
            </a:r>
            <a:r>
              <a:rPr lang="es-ES" dirty="0" err="1"/>
              <a:t>God</a:t>
            </a:r>
            <a:r>
              <a:rPr lang="es-ES" dirty="0"/>
              <a:t> </a:t>
            </a:r>
            <a:r>
              <a:rPr lang="es-ES" dirty="0" err="1"/>
              <a:t>touching</a:t>
            </a:r>
            <a:r>
              <a:rPr lang="es-ES" dirty="0"/>
              <a:t> me.</a:t>
            </a:r>
          </a:p>
          <a:p>
            <a:pPr lvl="1"/>
            <a:r>
              <a:rPr lang="es-ES" dirty="0" err="1"/>
              <a:t>People</a:t>
            </a:r>
            <a:r>
              <a:rPr lang="es-ES" dirty="0"/>
              <a:t> </a:t>
            </a:r>
            <a:r>
              <a:rPr lang="es-ES" dirty="0" err="1"/>
              <a:t>that</a:t>
            </a:r>
            <a:r>
              <a:rPr lang="es-ES" dirty="0"/>
              <a:t> are </a:t>
            </a:r>
            <a:r>
              <a:rPr lang="es-ES" dirty="0" err="1"/>
              <a:t>healed</a:t>
            </a:r>
            <a:endParaRPr lang="es-ES" dirty="0"/>
          </a:p>
          <a:p>
            <a:pPr lvl="1"/>
            <a:r>
              <a:rPr lang="es-ES" dirty="0" err="1"/>
              <a:t>Objects</a:t>
            </a:r>
            <a:r>
              <a:rPr lang="es-ES" dirty="0"/>
              <a:t> and </a:t>
            </a:r>
            <a:r>
              <a:rPr lang="es-ES" dirty="0" err="1"/>
              <a:t>people</a:t>
            </a:r>
            <a:r>
              <a:rPr lang="es-ES" dirty="0"/>
              <a:t> </a:t>
            </a:r>
            <a:r>
              <a:rPr lang="es-ES" dirty="0" err="1"/>
              <a:t>being</a:t>
            </a:r>
            <a:r>
              <a:rPr lang="es-ES" dirty="0"/>
              <a:t> </a:t>
            </a:r>
            <a:r>
              <a:rPr lang="es-ES" dirty="0" err="1"/>
              <a:t>used</a:t>
            </a:r>
            <a:r>
              <a:rPr lang="es-ES" dirty="0"/>
              <a:t> </a:t>
            </a:r>
            <a:r>
              <a:rPr lang="es-ES" dirty="0" err="1"/>
              <a:t>by</a:t>
            </a:r>
            <a:r>
              <a:rPr lang="es-ES" dirty="0"/>
              <a:t> </a:t>
            </a:r>
            <a:r>
              <a:rPr lang="es-ES" dirty="0" err="1"/>
              <a:t>God</a:t>
            </a:r>
            <a:endParaRPr lang="es-ES" dirty="0"/>
          </a:p>
          <a:p>
            <a:pPr lvl="1"/>
            <a:r>
              <a:rPr lang="es-ES" dirty="0" err="1"/>
              <a:t>The</a:t>
            </a:r>
            <a:r>
              <a:rPr lang="es-ES" dirty="0"/>
              <a:t> places and </a:t>
            </a:r>
            <a:r>
              <a:rPr lang="es-ES" dirty="0" err="1"/>
              <a:t>homes</a:t>
            </a:r>
            <a:r>
              <a:rPr lang="es-ES" dirty="0"/>
              <a:t> of </a:t>
            </a:r>
            <a:r>
              <a:rPr lang="es-ES" dirty="0" err="1"/>
              <a:t>the</a:t>
            </a:r>
            <a:r>
              <a:rPr lang="es-ES" dirty="0"/>
              <a:t> </a:t>
            </a:r>
            <a:r>
              <a:rPr lang="es-ES" dirty="0" err="1"/>
              <a:t>lost</a:t>
            </a:r>
            <a:endParaRPr lang="es-ES" dirty="0"/>
          </a:p>
          <a:p>
            <a:pPr lvl="1"/>
            <a:r>
              <a:rPr lang="es-ES" dirty="0" err="1"/>
              <a:t>The</a:t>
            </a:r>
            <a:r>
              <a:rPr lang="es-ES" dirty="0"/>
              <a:t> </a:t>
            </a:r>
            <a:r>
              <a:rPr lang="es-ES" dirty="0" err="1"/>
              <a:t>lives</a:t>
            </a:r>
            <a:r>
              <a:rPr lang="es-ES" dirty="0"/>
              <a:t> of </a:t>
            </a:r>
            <a:r>
              <a:rPr lang="es-ES" dirty="0" err="1"/>
              <a:t>those</a:t>
            </a:r>
            <a:r>
              <a:rPr lang="es-ES" dirty="0"/>
              <a:t> </a:t>
            </a:r>
            <a:r>
              <a:rPr lang="es-ES" dirty="0" err="1"/>
              <a:t>being</a:t>
            </a:r>
            <a:r>
              <a:rPr lang="es-ES" dirty="0"/>
              <a:t> </a:t>
            </a:r>
            <a:r>
              <a:rPr lang="es-ES" dirty="0" err="1"/>
              <a:t>changed</a:t>
            </a:r>
            <a:endParaRPr lang="es-ES" dirty="0"/>
          </a:p>
        </p:txBody>
      </p:sp>
      <p:sp>
        <p:nvSpPr>
          <p:cNvPr id="4" name="Content Placeholder 3"/>
          <p:cNvSpPr>
            <a:spLocks noGrp="1"/>
          </p:cNvSpPr>
          <p:nvPr>
            <p:ph sz="half" idx="2"/>
          </p:nvPr>
        </p:nvSpPr>
        <p:spPr/>
        <p:txBody>
          <a:bodyPr>
            <a:normAutofit/>
          </a:bodyPr>
          <a:lstStyle/>
          <a:p>
            <a:endParaRPr lang="es-E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3276600"/>
            <a:ext cx="4236803" cy="281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5359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0199" y="675724"/>
            <a:ext cx="2722323" cy="924475"/>
          </a:xfrm>
        </p:spPr>
        <p:txBody>
          <a:bodyPr/>
          <a:lstStyle/>
          <a:p>
            <a:r>
              <a:rPr lang="es-ES" dirty="0"/>
              <a:t>Tocar</a:t>
            </a:r>
          </a:p>
        </p:txBody>
      </p:sp>
      <p:sp>
        <p:nvSpPr>
          <p:cNvPr id="3" name="Content Placeholder 2"/>
          <p:cNvSpPr>
            <a:spLocks noGrp="1"/>
          </p:cNvSpPr>
          <p:nvPr>
            <p:ph sz="half" idx="1"/>
          </p:nvPr>
        </p:nvSpPr>
        <p:spPr>
          <a:xfrm>
            <a:off x="544287" y="675725"/>
            <a:ext cx="3947319" cy="5877476"/>
          </a:xfrm>
        </p:spPr>
        <p:txBody>
          <a:bodyPr>
            <a:normAutofit fontScale="92500"/>
          </a:bodyPr>
          <a:lstStyle/>
          <a:p>
            <a:r>
              <a:rPr lang="es-ES" sz="2800" dirty="0"/>
              <a:t>Que lo ha tocado usted</a:t>
            </a:r>
          </a:p>
          <a:p>
            <a:pPr lvl="1"/>
            <a:r>
              <a:rPr lang="es-ES" sz="2400" dirty="0"/>
              <a:t>Jesús? Como es posible? Por eventos que involucra Dios </a:t>
            </a:r>
            <a:r>
              <a:rPr lang="es-ES" sz="2400" dirty="0" err="1"/>
              <a:t>tocandome</a:t>
            </a:r>
            <a:endParaRPr lang="es-ES" sz="2400" dirty="0"/>
          </a:p>
          <a:p>
            <a:pPr lvl="1"/>
            <a:r>
              <a:rPr lang="es-ES" sz="2400" dirty="0"/>
              <a:t>La gente sanada</a:t>
            </a:r>
          </a:p>
          <a:p>
            <a:pPr lvl="1"/>
            <a:r>
              <a:rPr lang="es-ES" sz="2400" dirty="0"/>
              <a:t>Objetos y personas siendo usadas por Dios</a:t>
            </a:r>
          </a:p>
          <a:p>
            <a:pPr lvl="1"/>
            <a:r>
              <a:rPr lang="es-ES" sz="2400" dirty="0"/>
              <a:t>Los lugares de los perdidos</a:t>
            </a:r>
          </a:p>
          <a:p>
            <a:pPr lvl="1"/>
            <a:r>
              <a:rPr lang="es-ES" sz="2400" dirty="0"/>
              <a:t>Las vidas de ellos siendo cambiadas</a:t>
            </a:r>
          </a:p>
        </p:txBody>
      </p:sp>
      <p:sp>
        <p:nvSpPr>
          <p:cNvPr id="4" name="Content Placeholder 3"/>
          <p:cNvSpPr>
            <a:spLocks noGrp="1"/>
          </p:cNvSpPr>
          <p:nvPr>
            <p:ph sz="half" idx="2"/>
          </p:nvPr>
        </p:nvSpPr>
        <p:spPr/>
        <p:txBody>
          <a:bodyPr>
            <a:normAutofit fontScale="92500"/>
          </a:bodyPr>
          <a:lstStyle/>
          <a:p>
            <a:endParaRPr lang="es-E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3276600"/>
            <a:ext cx="4236803" cy="281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24501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t>Por que fue esto tan importante para Juan</a:t>
            </a:r>
          </a:p>
        </p:txBody>
      </p:sp>
      <p:sp>
        <p:nvSpPr>
          <p:cNvPr id="3" name="Content Placeholder 2"/>
          <p:cNvSpPr>
            <a:spLocks noGrp="1"/>
          </p:cNvSpPr>
          <p:nvPr>
            <p:ph sz="half" idx="1"/>
          </p:nvPr>
        </p:nvSpPr>
        <p:spPr/>
        <p:txBody>
          <a:bodyPr>
            <a:normAutofit fontScale="92500" lnSpcReduction="10000"/>
          </a:bodyPr>
          <a:lstStyle/>
          <a:p>
            <a:r>
              <a:rPr lang="es-ES" dirty="0"/>
              <a:t>Proclamar claridad en Cristo</a:t>
            </a:r>
          </a:p>
          <a:p>
            <a:r>
              <a:rPr lang="es-ES" dirty="0"/>
              <a:t>Proclamar claridad en el cumplimiento de las promesas de Dios ahora y en el futuro</a:t>
            </a:r>
          </a:p>
          <a:p>
            <a:r>
              <a:rPr lang="es-ES" dirty="0"/>
              <a:t>Proclamar la existencia de compañerismo verdadero con otros</a:t>
            </a:r>
          </a:p>
          <a:p>
            <a:r>
              <a:rPr lang="es-ES" dirty="0"/>
              <a:t>Proclamar que todos pueden tener </a:t>
            </a:r>
            <a:r>
              <a:rPr lang="es-ES" dirty="0" err="1"/>
              <a:t>compañerimo</a:t>
            </a:r>
            <a:r>
              <a:rPr lang="es-ES" dirty="0"/>
              <a:t> con Dios</a:t>
            </a:r>
          </a:p>
          <a:p>
            <a:r>
              <a:rPr lang="es-ES" dirty="0"/>
              <a:t>Para hacer posible la cumplimiento de Gozo</a:t>
            </a:r>
          </a:p>
        </p:txBody>
      </p:sp>
      <p:sp>
        <p:nvSpPr>
          <p:cNvPr id="4" name="Content Placeholder 3"/>
          <p:cNvSpPr>
            <a:spLocks noGrp="1"/>
          </p:cNvSpPr>
          <p:nvPr>
            <p:ph sz="half" idx="2"/>
          </p:nvPr>
        </p:nvSpPr>
        <p:spPr/>
        <p:txBody>
          <a:bodyPr>
            <a:normAutofit fontScale="92500" lnSpcReduction="10000"/>
          </a:bodyPr>
          <a:lstStyle/>
          <a:p>
            <a:endParaRPr lang="es-ES" dirty="0"/>
          </a:p>
        </p:txBody>
      </p:sp>
      <p:pic>
        <p:nvPicPr>
          <p:cNvPr id="717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7142" r="17802"/>
          <a:stretch/>
        </p:blipFill>
        <p:spPr bwMode="auto">
          <a:xfrm>
            <a:off x="4494607" y="3657600"/>
            <a:ext cx="3922644"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503807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t>Por que fue esto tan importante para Juan</a:t>
            </a:r>
          </a:p>
        </p:txBody>
      </p:sp>
      <p:sp>
        <p:nvSpPr>
          <p:cNvPr id="3" name="Content Placeholder 2"/>
          <p:cNvSpPr>
            <a:spLocks noGrp="1"/>
          </p:cNvSpPr>
          <p:nvPr>
            <p:ph sz="half" idx="1"/>
          </p:nvPr>
        </p:nvSpPr>
        <p:spPr/>
        <p:txBody>
          <a:bodyPr>
            <a:normAutofit/>
          </a:bodyPr>
          <a:lstStyle/>
          <a:p>
            <a:pPr lvl="0"/>
            <a:r>
              <a:rPr lang="en-US" dirty="0"/>
              <a:t>Para ser </a:t>
            </a:r>
            <a:r>
              <a:rPr lang="en-US" dirty="0" err="1"/>
              <a:t>parte</a:t>
            </a:r>
            <a:r>
              <a:rPr lang="en-US" dirty="0"/>
              <a:t> de la </a:t>
            </a:r>
            <a:r>
              <a:rPr lang="en-US" dirty="0" err="1"/>
              <a:t>comaraderia</a:t>
            </a:r>
            <a:endParaRPr lang="en-US" dirty="0"/>
          </a:p>
          <a:p>
            <a:pPr lvl="1"/>
            <a:r>
              <a:rPr lang="en-US" dirty="0"/>
              <a:t>Pueblo de Dios(Ep 2:19)</a:t>
            </a:r>
          </a:p>
          <a:p>
            <a:pPr lvl="1"/>
            <a:r>
              <a:rPr lang="en-US" dirty="0"/>
              <a:t>Ser </a:t>
            </a:r>
            <a:r>
              <a:rPr lang="en-US" dirty="0" err="1"/>
              <a:t>ciudadanias</a:t>
            </a:r>
            <a:r>
              <a:rPr lang="en-US" dirty="0"/>
              <a:t> del </a:t>
            </a:r>
            <a:r>
              <a:rPr lang="en-US" dirty="0" err="1"/>
              <a:t>cielo</a:t>
            </a:r>
            <a:r>
              <a:rPr lang="en-US" dirty="0"/>
              <a:t> (Fi  3:20)</a:t>
            </a:r>
          </a:p>
          <a:p>
            <a:pPr lvl="1"/>
            <a:r>
              <a:rPr lang="en-US" dirty="0"/>
              <a:t>Ser </a:t>
            </a:r>
            <a:r>
              <a:rPr lang="en-US" dirty="0" err="1"/>
              <a:t>hijos</a:t>
            </a:r>
            <a:r>
              <a:rPr lang="en-US" dirty="0"/>
              <a:t> de Dios</a:t>
            </a:r>
          </a:p>
        </p:txBody>
      </p:sp>
      <p:sp>
        <p:nvSpPr>
          <p:cNvPr id="4" name="Content Placeholder 3"/>
          <p:cNvSpPr>
            <a:spLocks noGrp="1"/>
          </p:cNvSpPr>
          <p:nvPr>
            <p:ph sz="half" idx="2"/>
          </p:nvPr>
        </p:nvSpPr>
        <p:spPr/>
        <p:txBody>
          <a:bodyPr>
            <a:normAutofit/>
          </a:bodyPr>
          <a:lstStyle/>
          <a:p>
            <a:endParaRPr lang="es-ES" dirty="0"/>
          </a:p>
        </p:txBody>
      </p:sp>
      <p:pic>
        <p:nvPicPr>
          <p:cNvPr id="717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7142" r="17802"/>
          <a:stretch/>
        </p:blipFill>
        <p:spPr bwMode="auto">
          <a:xfrm>
            <a:off x="4494607" y="3657600"/>
            <a:ext cx="3922644"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23656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t>1 Juan 1:1-4</a:t>
            </a:r>
          </a:p>
        </p:txBody>
      </p:sp>
      <p:sp>
        <p:nvSpPr>
          <p:cNvPr id="3" name="Content Placeholder 2"/>
          <p:cNvSpPr>
            <a:spLocks noGrp="1"/>
          </p:cNvSpPr>
          <p:nvPr>
            <p:ph idx="1"/>
          </p:nvPr>
        </p:nvSpPr>
        <p:spPr>
          <a:xfrm>
            <a:off x="1009443" y="1447800"/>
            <a:ext cx="7125112" cy="4800599"/>
          </a:xfrm>
        </p:spPr>
        <p:txBody>
          <a:bodyPr>
            <a:noAutofit/>
          </a:bodyPr>
          <a:lstStyle/>
          <a:p>
            <a:pPr marL="0" indent="0">
              <a:buNone/>
            </a:pPr>
            <a:r>
              <a:rPr lang="en-US" dirty="0"/>
              <a:t>Wi de </a:t>
            </a:r>
            <a:r>
              <a:rPr lang="en-US" dirty="0" err="1"/>
              <a:t>rait</a:t>
            </a:r>
            <a:r>
              <a:rPr lang="en-US" dirty="0"/>
              <a:t> </a:t>
            </a:r>
            <a:r>
              <a:rPr lang="en-US" dirty="0" err="1"/>
              <a:t>tu</a:t>
            </a:r>
            <a:r>
              <a:rPr lang="en-US" dirty="0"/>
              <a:t> una bot de </a:t>
            </a:r>
            <a:r>
              <a:rPr lang="en-US" dirty="0" err="1"/>
              <a:t>wod</a:t>
            </a:r>
            <a:r>
              <a:rPr lang="en-US" dirty="0"/>
              <a:t> de get lait we bin don de </a:t>
            </a:r>
            <a:r>
              <a:rPr lang="en-US" dirty="0" err="1"/>
              <a:t>fom</a:t>
            </a:r>
            <a:r>
              <a:rPr lang="en-US" dirty="0"/>
              <a:t> </a:t>
            </a:r>
            <a:r>
              <a:rPr lang="en-US" dirty="0" err="1"/>
              <a:t>wey</a:t>
            </a:r>
            <a:r>
              <a:rPr lang="en-US" dirty="0"/>
              <a:t> god </a:t>
            </a:r>
            <a:r>
              <a:rPr lang="en-US" dirty="0" err="1"/>
              <a:t>mek</a:t>
            </a:r>
            <a:r>
              <a:rPr lang="en-US" dirty="0"/>
              <a:t> de </a:t>
            </a:r>
            <a:r>
              <a:rPr lang="en-US" dirty="0" err="1"/>
              <a:t>wold</a:t>
            </a:r>
            <a:r>
              <a:rPr lang="en-US" dirty="0"/>
              <a:t>. </a:t>
            </a:r>
          </a:p>
          <a:p>
            <a:r>
              <a:rPr lang="en-US" dirty="0"/>
              <a:t>Wi don </a:t>
            </a:r>
            <a:r>
              <a:rPr lang="en-US" dirty="0" err="1"/>
              <a:t>yeri</a:t>
            </a:r>
            <a:r>
              <a:rPr lang="en-US" dirty="0"/>
              <a:t> am </a:t>
            </a:r>
            <a:r>
              <a:rPr lang="en-US" dirty="0" err="1"/>
              <a:t>wi</a:t>
            </a:r>
            <a:r>
              <a:rPr lang="en-US" dirty="0"/>
              <a:t> don </a:t>
            </a:r>
            <a:r>
              <a:rPr lang="en-US" dirty="0" err="1"/>
              <a:t>si</a:t>
            </a:r>
            <a:r>
              <a:rPr lang="en-US" dirty="0"/>
              <a:t> am wit </a:t>
            </a:r>
            <a:r>
              <a:rPr lang="en-US" dirty="0" err="1"/>
              <a:t>wi</a:t>
            </a:r>
            <a:r>
              <a:rPr lang="en-US" dirty="0"/>
              <a:t> own aye. Wi don touch am wit </a:t>
            </a:r>
            <a:r>
              <a:rPr lang="en-US" dirty="0" err="1"/>
              <a:t>wi</a:t>
            </a:r>
            <a:r>
              <a:rPr lang="en-US" dirty="0"/>
              <a:t> </a:t>
            </a:r>
            <a:r>
              <a:rPr lang="en-US" dirty="0" err="1"/>
              <a:t>han</a:t>
            </a:r>
            <a:r>
              <a:rPr lang="en-US" dirty="0"/>
              <a:t> dis lait don com </a:t>
            </a:r>
            <a:r>
              <a:rPr lang="en-US" dirty="0" err="1"/>
              <a:t>na</a:t>
            </a:r>
            <a:r>
              <a:rPr lang="en-US" dirty="0"/>
              <a:t> </a:t>
            </a:r>
            <a:r>
              <a:rPr lang="en-US" dirty="0" err="1"/>
              <a:t>worl</a:t>
            </a:r>
            <a:r>
              <a:rPr lang="en-US" dirty="0"/>
              <a:t> n we </a:t>
            </a:r>
            <a:r>
              <a:rPr lang="en-US" dirty="0" err="1"/>
              <a:t>si</a:t>
            </a:r>
            <a:r>
              <a:rPr lang="en-US" dirty="0"/>
              <a:t> am. Na </a:t>
            </a:r>
            <a:r>
              <a:rPr lang="en-US" dirty="0" err="1"/>
              <a:t>dat</a:t>
            </a:r>
            <a:r>
              <a:rPr lang="en-US" dirty="0"/>
              <a:t> </a:t>
            </a:r>
            <a:r>
              <a:rPr lang="en-US" dirty="0" err="1"/>
              <a:t>mek</a:t>
            </a:r>
            <a:r>
              <a:rPr lang="en-US" dirty="0"/>
              <a:t> we </a:t>
            </a:r>
            <a:r>
              <a:rPr lang="en-US" dirty="0" err="1"/>
              <a:t>tok</a:t>
            </a:r>
            <a:r>
              <a:rPr lang="en-US" dirty="0"/>
              <a:t> bot am n </a:t>
            </a:r>
            <a:r>
              <a:rPr lang="en-US" dirty="0" err="1"/>
              <a:t>wi</a:t>
            </a:r>
            <a:r>
              <a:rPr lang="en-US" dirty="0"/>
              <a:t> de </a:t>
            </a:r>
            <a:r>
              <a:rPr lang="en-US" dirty="0" err="1"/>
              <a:t>tel</a:t>
            </a:r>
            <a:r>
              <a:rPr lang="en-US" dirty="0"/>
              <a:t> una se dis lait </a:t>
            </a:r>
            <a:r>
              <a:rPr lang="en-US" dirty="0" err="1"/>
              <a:t>hier</a:t>
            </a:r>
            <a:r>
              <a:rPr lang="en-US" dirty="0"/>
              <a:t> we do go se </a:t>
            </a:r>
            <a:r>
              <a:rPr lang="en-US" dirty="0" err="1"/>
              <a:t>te</a:t>
            </a:r>
            <a:r>
              <a:rPr lang="en-US" dirty="0"/>
              <a:t> go bi de con </a:t>
            </a:r>
            <a:r>
              <a:rPr lang="en-US" dirty="0" err="1"/>
              <a:t>wi</a:t>
            </a:r>
            <a:r>
              <a:rPr lang="en-US" dirty="0"/>
              <a:t> we papa n </a:t>
            </a:r>
            <a:r>
              <a:rPr lang="en-US" dirty="0" err="1"/>
              <a:t>na</a:t>
            </a:r>
            <a:r>
              <a:rPr lang="en-US" dirty="0"/>
              <a:t> we papa </a:t>
            </a:r>
            <a:r>
              <a:rPr lang="en-US" dirty="0" err="1"/>
              <a:t>sen</a:t>
            </a:r>
            <a:r>
              <a:rPr lang="en-US" dirty="0"/>
              <a:t> am to </a:t>
            </a:r>
            <a:r>
              <a:rPr lang="en-US" dirty="0" err="1"/>
              <a:t>wi</a:t>
            </a:r>
            <a:r>
              <a:rPr lang="en-US" dirty="0"/>
              <a:t> </a:t>
            </a:r>
            <a:r>
              <a:rPr lang="en-US" dirty="0" err="1"/>
              <a:t>wi</a:t>
            </a:r>
            <a:r>
              <a:rPr lang="en-US" dirty="0"/>
              <a:t> de </a:t>
            </a:r>
            <a:r>
              <a:rPr lang="en-US" dirty="0" err="1"/>
              <a:t>tel</a:t>
            </a:r>
            <a:r>
              <a:rPr lang="en-US" dirty="0"/>
              <a:t> un bot </a:t>
            </a:r>
            <a:r>
              <a:rPr lang="en-US" dirty="0" err="1"/>
              <a:t>wetin</a:t>
            </a:r>
            <a:r>
              <a:rPr lang="en-US" dirty="0"/>
              <a:t> </a:t>
            </a:r>
            <a:r>
              <a:rPr lang="en-US" dirty="0" err="1"/>
              <a:t>wi</a:t>
            </a:r>
            <a:r>
              <a:rPr lang="en-US" dirty="0"/>
              <a:t> don </a:t>
            </a:r>
            <a:r>
              <a:rPr lang="en-US" dirty="0" err="1"/>
              <a:t>si</a:t>
            </a:r>
            <a:r>
              <a:rPr lang="en-US" dirty="0"/>
              <a:t> I </a:t>
            </a:r>
            <a:r>
              <a:rPr lang="en-US" dirty="0" err="1"/>
              <a:t>yeri</a:t>
            </a:r>
            <a:r>
              <a:rPr lang="en-US" dirty="0"/>
              <a:t> so </a:t>
            </a:r>
            <a:r>
              <a:rPr lang="en-US" dirty="0" err="1"/>
              <a:t>dat</a:t>
            </a:r>
            <a:r>
              <a:rPr lang="en-US" dirty="0"/>
              <a:t> </a:t>
            </a:r>
            <a:r>
              <a:rPr lang="en-US" dirty="0" err="1"/>
              <a:t>wi</a:t>
            </a:r>
            <a:r>
              <a:rPr lang="en-US" dirty="0"/>
              <a:t> al go </a:t>
            </a:r>
            <a:r>
              <a:rPr lang="en-US" dirty="0" err="1"/>
              <a:t>joyn</a:t>
            </a:r>
            <a:r>
              <a:rPr lang="en-US" dirty="0"/>
              <a:t> </a:t>
            </a:r>
            <a:r>
              <a:rPr lang="en-US" dirty="0" err="1"/>
              <a:t>han</a:t>
            </a:r>
            <a:r>
              <a:rPr lang="en-US" dirty="0"/>
              <a:t> </a:t>
            </a:r>
            <a:r>
              <a:rPr lang="en-US" dirty="0" err="1"/>
              <a:t>togeta</a:t>
            </a:r>
            <a:r>
              <a:rPr lang="en-US" dirty="0"/>
              <a:t>. </a:t>
            </a:r>
            <a:r>
              <a:rPr lang="es-419" dirty="0" err="1"/>
              <a:t>Wen</a:t>
            </a:r>
            <a:r>
              <a:rPr lang="es-419" dirty="0"/>
              <a:t> </a:t>
            </a:r>
            <a:r>
              <a:rPr lang="es-419" dirty="0" err="1"/>
              <a:t>wi</a:t>
            </a:r>
            <a:r>
              <a:rPr lang="es-419" dirty="0"/>
              <a:t> </a:t>
            </a:r>
            <a:r>
              <a:rPr lang="es-419" dirty="0" err="1"/>
              <a:t>joyn</a:t>
            </a:r>
            <a:r>
              <a:rPr lang="es-419" dirty="0"/>
              <a:t> han </a:t>
            </a:r>
            <a:r>
              <a:rPr lang="es-419" dirty="0" err="1"/>
              <a:t>togeta</a:t>
            </a:r>
            <a:r>
              <a:rPr lang="es-419" dirty="0"/>
              <a:t> </a:t>
            </a:r>
            <a:r>
              <a:rPr lang="es-419" dirty="0" err="1"/>
              <a:t>wi</a:t>
            </a:r>
            <a:r>
              <a:rPr lang="es-419" dirty="0"/>
              <a:t> </a:t>
            </a:r>
            <a:r>
              <a:rPr lang="es-419" dirty="0" err="1"/>
              <a:t>na</a:t>
            </a:r>
            <a:r>
              <a:rPr lang="es-419" dirty="0"/>
              <a:t> </a:t>
            </a:r>
            <a:r>
              <a:rPr lang="es-419" dirty="0" err="1"/>
              <a:t>wi</a:t>
            </a:r>
            <a:r>
              <a:rPr lang="es-419" dirty="0"/>
              <a:t> si papa y i </a:t>
            </a:r>
            <a:r>
              <a:rPr lang="es-419" dirty="0" err="1"/>
              <a:t>pikin</a:t>
            </a:r>
            <a:r>
              <a:rPr lang="es-419" dirty="0"/>
              <a:t> </a:t>
            </a:r>
            <a:r>
              <a:rPr lang="es-419" dirty="0" err="1"/>
              <a:t>jesus</a:t>
            </a:r>
            <a:r>
              <a:rPr lang="es-419" dirty="0"/>
              <a:t> </a:t>
            </a:r>
            <a:r>
              <a:rPr lang="es-419" dirty="0" err="1"/>
              <a:t>crist</a:t>
            </a:r>
            <a:r>
              <a:rPr lang="es-419" dirty="0"/>
              <a:t>. </a:t>
            </a:r>
            <a:r>
              <a:rPr lang="es-419" dirty="0" err="1"/>
              <a:t>Wi</a:t>
            </a:r>
            <a:r>
              <a:rPr lang="es-419" dirty="0"/>
              <a:t> de </a:t>
            </a:r>
            <a:r>
              <a:rPr lang="es-419" dirty="0" err="1"/>
              <a:t>rait</a:t>
            </a:r>
            <a:r>
              <a:rPr lang="es-419" dirty="0"/>
              <a:t> al </a:t>
            </a:r>
            <a:r>
              <a:rPr lang="es-419" dirty="0" err="1"/>
              <a:t>dis</a:t>
            </a:r>
            <a:r>
              <a:rPr lang="es-419" dirty="0"/>
              <a:t> </a:t>
            </a:r>
            <a:r>
              <a:rPr lang="es-419" dirty="0" err="1"/>
              <a:t>to</a:t>
            </a:r>
            <a:r>
              <a:rPr lang="es-419" dirty="0"/>
              <a:t> una fo </a:t>
            </a:r>
            <a:r>
              <a:rPr lang="es-419" dirty="0" err="1"/>
              <a:t>mek</a:t>
            </a:r>
            <a:r>
              <a:rPr lang="es-419" dirty="0"/>
              <a:t> </a:t>
            </a:r>
            <a:r>
              <a:rPr lang="es-419" dirty="0" err="1"/>
              <a:t>wi</a:t>
            </a:r>
            <a:r>
              <a:rPr lang="es-419" dirty="0"/>
              <a:t> al </a:t>
            </a:r>
            <a:r>
              <a:rPr lang="es-419" dirty="0" err="1"/>
              <a:t>gladi</a:t>
            </a:r>
            <a:r>
              <a:rPr lang="es-419" dirty="0"/>
              <a:t> </a:t>
            </a:r>
            <a:r>
              <a:rPr lang="es-419" dirty="0" err="1"/>
              <a:t>gud</a:t>
            </a:r>
            <a:r>
              <a:rPr lang="es-419" dirty="0"/>
              <a:t> </a:t>
            </a:r>
            <a:r>
              <a:rPr lang="es-419" dirty="0" err="1"/>
              <a:t>gud</a:t>
            </a:r>
            <a:r>
              <a:rPr lang="es-419" dirty="0"/>
              <a:t> </a:t>
            </a:r>
            <a:r>
              <a:rPr lang="es-419" dirty="0" err="1"/>
              <a:t>wan</a:t>
            </a:r>
            <a:r>
              <a:rPr lang="es-419" dirty="0"/>
              <a:t>. </a:t>
            </a:r>
            <a:r>
              <a:rPr lang="es-419" dirty="0" err="1"/>
              <a:t>Dis</a:t>
            </a:r>
            <a:r>
              <a:rPr lang="es-419" dirty="0"/>
              <a:t> </a:t>
            </a:r>
            <a:r>
              <a:rPr lang="es-419" dirty="0" err="1"/>
              <a:t>na</a:t>
            </a:r>
            <a:r>
              <a:rPr lang="es-419" dirty="0"/>
              <a:t> da </a:t>
            </a:r>
            <a:r>
              <a:rPr lang="es-419" dirty="0" err="1"/>
              <a:t>mesaj</a:t>
            </a:r>
            <a:r>
              <a:rPr lang="es-419" dirty="0"/>
              <a:t> </a:t>
            </a:r>
            <a:r>
              <a:rPr lang="es-419" dirty="0" err="1"/>
              <a:t>we</a:t>
            </a:r>
            <a:r>
              <a:rPr lang="es-419" dirty="0"/>
              <a:t> </a:t>
            </a:r>
            <a:r>
              <a:rPr lang="es-419" dirty="0" err="1"/>
              <a:t>god</a:t>
            </a:r>
            <a:r>
              <a:rPr lang="es-419" dirty="0"/>
              <a:t> y </a:t>
            </a:r>
            <a:r>
              <a:rPr lang="es-419" dirty="0" err="1"/>
              <a:t>pikin</a:t>
            </a:r>
            <a:r>
              <a:rPr lang="es-419" dirty="0"/>
              <a:t> </a:t>
            </a:r>
            <a:r>
              <a:rPr lang="es-419" dirty="0" err="1"/>
              <a:t>tel</a:t>
            </a:r>
            <a:r>
              <a:rPr lang="es-419" dirty="0"/>
              <a:t> </a:t>
            </a:r>
            <a:r>
              <a:rPr lang="es-419" dirty="0" err="1"/>
              <a:t>we</a:t>
            </a:r>
            <a:r>
              <a:rPr lang="es-419" dirty="0"/>
              <a:t> y </a:t>
            </a:r>
            <a:r>
              <a:rPr lang="es-419" dirty="0" err="1"/>
              <a:t>naw</a:t>
            </a:r>
            <a:r>
              <a:rPr lang="es-419" dirty="0"/>
              <a:t> </a:t>
            </a:r>
            <a:r>
              <a:rPr lang="es-419" dirty="0" err="1"/>
              <a:t>wi</a:t>
            </a:r>
            <a:r>
              <a:rPr lang="es-419" dirty="0"/>
              <a:t> de </a:t>
            </a:r>
            <a:r>
              <a:rPr lang="es-419" dirty="0" err="1"/>
              <a:t>tel</a:t>
            </a:r>
            <a:r>
              <a:rPr lang="es-419" dirty="0"/>
              <a:t> una.</a:t>
            </a:r>
            <a:endParaRPr lang="en-US" dirty="0"/>
          </a:p>
        </p:txBody>
      </p:sp>
    </p:spTree>
    <p:extLst>
      <p:ext uri="{BB962C8B-B14F-4D97-AF65-F5344CB8AC3E}">
        <p14:creationId xmlns:p14="http://schemas.microsoft.com/office/powerpoint/2010/main" val="3535014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09442" y="1809749"/>
            <a:ext cx="5010358" cy="4051301"/>
          </a:xfrm>
        </p:spPr>
        <p:txBody>
          <a:bodyPr>
            <a:normAutofit/>
          </a:bodyPr>
          <a:lstStyle/>
          <a:p>
            <a:pPr lvl="0"/>
            <a:r>
              <a:rPr lang="en-US" sz="3600" dirty="0" err="1"/>
              <a:t>Realidad</a:t>
            </a:r>
            <a:endParaRPr lang="en-US" sz="3600" dirty="0"/>
          </a:p>
          <a:p>
            <a:pPr lvl="0"/>
            <a:r>
              <a:rPr lang="en-US" sz="3600" dirty="0" err="1"/>
              <a:t>Responsabilidad</a:t>
            </a:r>
            <a:endParaRPr lang="en-US" sz="3600" dirty="0"/>
          </a:p>
          <a:p>
            <a:pPr lvl="0"/>
            <a:r>
              <a:rPr lang="en-US" sz="3600" dirty="0" err="1"/>
              <a:t>Resultados</a:t>
            </a:r>
            <a:endParaRPr lang="en-US" sz="3600" dirty="0"/>
          </a:p>
          <a:p>
            <a:pPr lvl="0"/>
            <a:r>
              <a:rPr lang="en-US" sz="3600" dirty="0" err="1"/>
              <a:t>Recompensa</a:t>
            </a:r>
            <a:endParaRPr lang="en-US" sz="3600" dirty="0"/>
          </a:p>
        </p:txBody>
      </p:sp>
      <p:sp>
        <p:nvSpPr>
          <p:cNvPr id="6" name="Title 5">
            <a:extLst>
              <a:ext uri="{FF2B5EF4-FFF2-40B4-BE49-F238E27FC236}">
                <a16:creationId xmlns:a16="http://schemas.microsoft.com/office/drawing/2014/main" id="{897F1335-D9EE-4349-9E25-21F4D7E94880}"/>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812116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809749"/>
            <a:ext cx="7675322" cy="4210051"/>
          </a:xfrm>
        </p:spPr>
        <p:txBody>
          <a:bodyPr>
            <a:normAutofit/>
          </a:bodyPr>
          <a:lstStyle/>
          <a:p>
            <a:pPr lvl="1"/>
            <a:r>
              <a:rPr lang="en-US" sz="2400" dirty="0" err="1"/>
              <a:t>Gente</a:t>
            </a:r>
            <a:r>
              <a:rPr lang="en-US" sz="2400" dirty="0"/>
              <a:t> no </a:t>
            </a:r>
            <a:r>
              <a:rPr lang="en-US" sz="2400" dirty="0" err="1"/>
              <a:t>involucrado</a:t>
            </a:r>
            <a:endParaRPr lang="en-US" sz="2400" dirty="0"/>
          </a:p>
          <a:p>
            <a:pPr lvl="1"/>
            <a:r>
              <a:rPr lang="es-419" sz="2400" dirty="0"/>
              <a:t>Gente no conocen a sus vecinos - ¿Son los mismos de 5 anos atrás?</a:t>
            </a:r>
            <a:endParaRPr lang="en-US" sz="2400" dirty="0"/>
          </a:p>
          <a:p>
            <a:pPr lvl="1"/>
            <a:r>
              <a:rPr lang="es-419" sz="2400" dirty="0"/>
              <a:t>Gente no sabe como hablar con sus vecinos</a:t>
            </a:r>
            <a:endParaRPr lang="en-US" sz="2400" dirty="0"/>
          </a:p>
          <a:p>
            <a:pPr lvl="1"/>
            <a:r>
              <a:rPr lang="es-419" sz="2400" dirty="0"/>
              <a:t>Gente no ha</a:t>
            </a:r>
            <a:endParaRPr lang="en-US" sz="2400" dirty="0"/>
          </a:p>
          <a:p>
            <a:pPr lvl="2"/>
            <a:r>
              <a:rPr lang="es-419" sz="2000" dirty="0"/>
              <a:t>Visto Dios trabaja</a:t>
            </a:r>
            <a:endParaRPr lang="en-US" sz="2000" dirty="0"/>
          </a:p>
          <a:p>
            <a:pPr lvl="2"/>
            <a:r>
              <a:rPr lang="es-419" sz="2000" dirty="0"/>
              <a:t>Escuchad Dios hablar</a:t>
            </a:r>
            <a:endParaRPr lang="en-US" sz="2000" dirty="0"/>
          </a:p>
          <a:p>
            <a:pPr lvl="2"/>
            <a:r>
              <a:rPr lang="es-419" sz="2000" dirty="0"/>
              <a:t>Sido tocado por Dios</a:t>
            </a:r>
            <a:endParaRPr lang="en-US" sz="2000" dirty="0"/>
          </a:p>
          <a:p>
            <a:pPr lvl="0"/>
            <a:endParaRPr lang="en-US" sz="3600" dirty="0"/>
          </a:p>
        </p:txBody>
      </p:sp>
      <p:sp>
        <p:nvSpPr>
          <p:cNvPr id="6" name="Title 5">
            <a:extLst>
              <a:ext uri="{FF2B5EF4-FFF2-40B4-BE49-F238E27FC236}">
                <a16:creationId xmlns:a16="http://schemas.microsoft.com/office/drawing/2014/main" id="{897F1335-D9EE-4349-9E25-21F4D7E94880}"/>
              </a:ext>
            </a:extLst>
          </p:cNvPr>
          <p:cNvSpPr>
            <a:spLocks noGrp="1"/>
          </p:cNvSpPr>
          <p:nvPr>
            <p:ph type="title"/>
          </p:nvPr>
        </p:nvSpPr>
        <p:spPr/>
        <p:txBody>
          <a:bodyPr/>
          <a:lstStyle/>
          <a:p>
            <a:r>
              <a:rPr lang="en-US" sz="4000" dirty="0" err="1"/>
              <a:t>Realidad</a:t>
            </a:r>
            <a:endParaRPr lang="en-US" sz="4000" dirty="0"/>
          </a:p>
        </p:txBody>
      </p:sp>
    </p:spTree>
    <p:extLst>
      <p:ext uri="{BB962C8B-B14F-4D97-AF65-F5344CB8AC3E}">
        <p14:creationId xmlns:p14="http://schemas.microsoft.com/office/powerpoint/2010/main" val="1566252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1809749"/>
            <a:ext cx="7903922" cy="4051301"/>
          </a:xfrm>
        </p:spPr>
        <p:txBody>
          <a:bodyPr>
            <a:normAutofit/>
          </a:bodyPr>
          <a:lstStyle/>
          <a:p>
            <a:pPr lvl="1"/>
            <a:r>
              <a:rPr lang="es-419" sz="2400" dirty="0"/>
              <a:t>Por que – cegado por una cristiandad llenado</a:t>
            </a:r>
            <a:endParaRPr lang="en-US" sz="2400" dirty="0"/>
          </a:p>
          <a:p>
            <a:pPr lvl="2"/>
            <a:r>
              <a:rPr lang="es-419" sz="2000" dirty="0"/>
              <a:t>Con cristianos incompetentes (palabra fuerte)</a:t>
            </a:r>
            <a:endParaRPr lang="en-US" sz="2000" dirty="0"/>
          </a:p>
          <a:p>
            <a:pPr lvl="2"/>
            <a:r>
              <a:rPr lang="es-419" sz="2000" dirty="0"/>
              <a:t>Cristianos no disponibles (palabra fuerte)</a:t>
            </a:r>
            <a:endParaRPr lang="en-US" sz="2000" dirty="0"/>
          </a:p>
          <a:p>
            <a:pPr lvl="2"/>
            <a:r>
              <a:rPr lang="es-419" sz="2000" dirty="0"/>
              <a:t>Cristianos no preparados (palabra no equivocado</a:t>
            </a:r>
            <a:endParaRPr lang="en-US" sz="2000" dirty="0"/>
          </a:p>
          <a:p>
            <a:pPr lvl="2"/>
            <a:r>
              <a:rPr lang="es-419" sz="2000" dirty="0"/>
              <a:t>Cristianos confundidos (palabra verdadera</a:t>
            </a:r>
            <a:endParaRPr lang="en-US" sz="2000" dirty="0"/>
          </a:p>
          <a:p>
            <a:pPr lvl="0"/>
            <a:endParaRPr lang="en-US" sz="3600" dirty="0"/>
          </a:p>
        </p:txBody>
      </p:sp>
      <p:sp>
        <p:nvSpPr>
          <p:cNvPr id="6" name="Title 5">
            <a:extLst>
              <a:ext uri="{FF2B5EF4-FFF2-40B4-BE49-F238E27FC236}">
                <a16:creationId xmlns:a16="http://schemas.microsoft.com/office/drawing/2014/main" id="{897F1335-D9EE-4349-9E25-21F4D7E94880}"/>
              </a:ext>
            </a:extLst>
          </p:cNvPr>
          <p:cNvSpPr>
            <a:spLocks noGrp="1"/>
          </p:cNvSpPr>
          <p:nvPr>
            <p:ph type="title"/>
          </p:nvPr>
        </p:nvSpPr>
        <p:spPr/>
        <p:txBody>
          <a:bodyPr/>
          <a:lstStyle/>
          <a:p>
            <a:r>
              <a:rPr lang="en-US" sz="4000" dirty="0" err="1"/>
              <a:t>Realidad</a:t>
            </a:r>
            <a:endParaRPr lang="en-US" sz="4000" dirty="0"/>
          </a:p>
        </p:txBody>
      </p:sp>
    </p:spTree>
    <p:extLst>
      <p:ext uri="{BB962C8B-B14F-4D97-AF65-F5344CB8AC3E}">
        <p14:creationId xmlns:p14="http://schemas.microsoft.com/office/powerpoint/2010/main" val="398982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09442" y="1809749"/>
            <a:ext cx="7123080" cy="4051301"/>
          </a:xfrm>
        </p:spPr>
        <p:txBody>
          <a:bodyPr>
            <a:normAutofit/>
          </a:bodyPr>
          <a:lstStyle/>
          <a:p>
            <a:pPr lvl="1"/>
            <a:r>
              <a:rPr lang="es-419" sz="2800" dirty="0"/>
              <a:t>El mundo es ensordecido por</a:t>
            </a:r>
            <a:endParaRPr lang="en-US" sz="2800" dirty="0"/>
          </a:p>
          <a:p>
            <a:pPr lvl="2"/>
            <a:r>
              <a:rPr lang="es-419" sz="2400" dirty="0"/>
              <a:t>Hipocresía  (fuerte</a:t>
            </a:r>
            <a:endParaRPr lang="en-US" sz="2400" dirty="0"/>
          </a:p>
          <a:p>
            <a:pPr lvl="2"/>
            <a:r>
              <a:rPr lang="es-419" sz="2400" dirty="0"/>
              <a:t>Decepción (fuerte</a:t>
            </a:r>
            <a:endParaRPr lang="en-US" sz="2400" dirty="0"/>
          </a:p>
          <a:p>
            <a:pPr lvl="2"/>
            <a:r>
              <a:rPr lang="es-419" sz="2400" dirty="0"/>
              <a:t>Frases acunadas (equivocadas</a:t>
            </a:r>
            <a:endParaRPr lang="en-US" sz="2400" dirty="0"/>
          </a:p>
          <a:p>
            <a:pPr lvl="2"/>
            <a:r>
              <a:rPr lang="es-419" sz="2400" dirty="0"/>
              <a:t>Silencio (verdadera</a:t>
            </a:r>
            <a:endParaRPr lang="en-US" sz="2400" dirty="0"/>
          </a:p>
          <a:p>
            <a:pPr lvl="0"/>
            <a:endParaRPr lang="en-US" sz="3600" dirty="0"/>
          </a:p>
        </p:txBody>
      </p:sp>
      <p:sp>
        <p:nvSpPr>
          <p:cNvPr id="6" name="Title 5">
            <a:extLst>
              <a:ext uri="{FF2B5EF4-FFF2-40B4-BE49-F238E27FC236}">
                <a16:creationId xmlns:a16="http://schemas.microsoft.com/office/drawing/2014/main" id="{897F1335-D9EE-4349-9E25-21F4D7E94880}"/>
              </a:ext>
            </a:extLst>
          </p:cNvPr>
          <p:cNvSpPr>
            <a:spLocks noGrp="1"/>
          </p:cNvSpPr>
          <p:nvPr>
            <p:ph type="title"/>
          </p:nvPr>
        </p:nvSpPr>
        <p:spPr/>
        <p:txBody>
          <a:bodyPr/>
          <a:lstStyle/>
          <a:p>
            <a:r>
              <a:rPr lang="en-US" sz="4000" dirty="0" err="1"/>
              <a:t>Realidad</a:t>
            </a:r>
            <a:endParaRPr lang="en-US" sz="4000" dirty="0"/>
          </a:p>
        </p:txBody>
      </p:sp>
    </p:spTree>
    <p:extLst>
      <p:ext uri="{BB962C8B-B14F-4D97-AF65-F5344CB8AC3E}">
        <p14:creationId xmlns:p14="http://schemas.microsoft.com/office/powerpoint/2010/main" val="4175643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09442" y="1809749"/>
            <a:ext cx="7123080" cy="4051301"/>
          </a:xfrm>
        </p:spPr>
        <p:txBody>
          <a:bodyPr>
            <a:normAutofit/>
          </a:bodyPr>
          <a:lstStyle/>
          <a:p>
            <a:pPr lvl="1"/>
            <a:r>
              <a:rPr lang="es-419" sz="2800" dirty="0"/>
              <a:t>El mundo insensibilizado</a:t>
            </a:r>
            <a:endParaRPr lang="en-US" sz="2800" dirty="0"/>
          </a:p>
          <a:p>
            <a:pPr lvl="2"/>
            <a:r>
              <a:rPr lang="es-419" sz="2400" dirty="0"/>
              <a:t>Ser ignorado (fuerte</a:t>
            </a:r>
            <a:endParaRPr lang="en-US" sz="2400" dirty="0"/>
          </a:p>
          <a:p>
            <a:pPr lvl="2"/>
            <a:r>
              <a:rPr lang="es-419" sz="2400" dirty="0"/>
              <a:t>Ser Marginalizado (fuerte</a:t>
            </a:r>
            <a:endParaRPr lang="en-US" sz="2400" dirty="0"/>
          </a:p>
          <a:p>
            <a:pPr lvl="2"/>
            <a:r>
              <a:rPr lang="es-419" sz="2400" dirty="0"/>
              <a:t>Ser engañando (equivocado</a:t>
            </a:r>
            <a:endParaRPr lang="en-US" sz="2400" dirty="0"/>
          </a:p>
          <a:p>
            <a:pPr lvl="2"/>
            <a:r>
              <a:rPr lang="es-419" sz="2400" dirty="0"/>
              <a:t>Ser incierto (verdadera</a:t>
            </a:r>
            <a:endParaRPr lang="en-US" sz="2400" dirty="0"/>
          </a:p>
          <a:p>
            <a:pPr lvl="0"/>
            <a:endParaRPr lang="en-US" sz="3600" dirty="0"/>
          </a:p>
        </p:txBody>
      </p:sp>
      <p:sp>
        <p:nvSpPr>
          <p:cNvPr id="6" name="Title 5">
            <a:extLst>
              <a:ext uri="{FF2B5EF4-FFF2-40B4-BE49-F238E27FC236}">
                <a16:creationId xmlns:a16="http://schemas.microsoft.com/office/drawing/2014/main" id="{897F1335-D9EE-4349-9E25-21F4D7E94880}"/>
              </a:ext>
            </a:extLst>
          </p:cNvPr>
          <p:cNvSpPr>
            <a:spLocks noGrp="1"/>
          </p:cNvSpPr>
          <p:nvPr>
            <p:ph type="title"/>
          </p:nvPr>
        </p:nvSpPr>
        <p:spPr/>
        <p:txBody>
          <a:bodyPr/>
          <a:lstStyle/>
          <a:p>
            <a:r>
              <a:rPr lang="en-US" sz="4000" dirty="0" err="1"/>
              <a:t>Realidad</a:t>
            </a:r>
            <a:endParaRPr lang="en-US" sz="4000" dirty="0"/>
          </a:p>
        </p:txBody>
      </p:sp>
    </p:spTree>
    <p:extLst>
      <p:ext uri="{BB962C8B-B14F-4D97-AF65-F5344CB8AC3E}">
        <p14:creationId xmlns:p14="http://schemas.microsoft.com/office/powerpoint/2010/main" val="3787336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09442" y="1809749"/>
            <a:ext cx="7123080" cy="4051301"/>
          </a:xfrm>
        </p:spPr>
        <p:txBody>
          <a:bodyPr>
            <a:normAutofit/>
          </a:bodyPr>
          <a:lstStyle/>
          <a:p>
            <a:pPr lvl="1"/>
            <a:r>
              <a:rPr lang="es-419" sz="2800" dirty="0"/>
              <a:t>Mandato y ensenado a proclamar el evangelio</a:t>
            </a:r>
            <a:endParaRPr lang="en-US" sz="2800" dirty="0"/>
          </a:p>
          <a:p>
            <a:pPr lvl="2"/>
            <a:r>
              <a:rPr lang="en-US" sz="2400" dirty="0"/>
              <a:t>Jesus – Mk 1;1; Mt 28:18-20</a:t>
            </a:r>
          </a:p>
          <a:p>
            <a:pPr lvl="2"/>
            <a:r>
              <a:rPr lang="pt-PT" sz="2400" dirty="0"/>
              <a:t>Pablo – 2 Ti 2:8 mi evangelio Jesus resucitado</a:t>
            </a:r>
            <a:endParaRPr lang="en-US" sz="2400" dirty="0"/>
          </a:p>
          <a:p>
            <a:pPr lvl="2"/>
            <a:r>
              <a:rPr lang="es-419" sz="2400" dirty="0"/>
              <a:t>Mio – todo lo que he visto, escuchado y tocado</a:t>
            </a:r>
            <a:endParaRPr lang="en-US" sz="2400" dirty="0"/>
          </a:p>
          <a:p>
            <a:pPr marL="0" lvl="0" indent="0">
              <a:buNone/>
            </a:pPr>
            <a:r>
              <a:rPr lang="en-US" sz="3600" dirty="0"/>
              <a:t>e</a:t>
            </a:r>
          </a:p>
        </p:txBody>
      </p:sp>
      <p:sp>
        <p:nvSpPr>
          <p:cNvPr id="6" name="Title 5">
            <a:extLst>
              <a:ext uri="{FF2B5EF4-FFF2-40B4-BE49-F238E27FC236}">
                <a16:creationId xmlns:a16="http://schemas.microsoft.com/office/drawing/2014/main" id="{897F1335-D9EE-4349-9E25-21F4D7E94880}"/>
              </a:ext>
            </a:extLst>
          </p:cNvPr>
          <p:cNvSpPr>
            <a:spLocks noGrp="1"/>
          </p:cNvSpPr>
          <p:nvPr>
            <p:ph type="title"/>
          </p:nvPr>
        </p:nvSpPr>
        <p:spPr/>
        <p:txBody>
          <a:bodyPr/>
          <a:lstStyle/>
          <a:p>
            <a:r>
              <a:rPr lang="es-419" sz="4000" dirty="0" err="1"/>
              <a:t>Responsibilidad</a:t>
            </a:r>
            <a:br>
              <a:rPr lang="en-US" dirty="0"/>
            </a:br>
            <a:endParaRPr lang="en-US" dirty="0"/>
          </a:p>
        </p:txBody>
      </p:sp>
    </p:spTree>
    <p:extLst>
      <p:ext uri="{BB962C8B-B14F-4D97-AF65-F5344CB8AC3E}">
        <p14:creationId xmlns:p14="http://schemas.microsoft.com/office/powerpoint/2010/main" val="2876301035"/>
      </p:ext>
    </p:extLst>
  </p:cSld>
  <p:clrMapOvr>
    <a:masterClrMapping/>
  </p:clrMapOvr>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TM01972873[[fn=Summer]]</Template>
  <TotalTime>217</TotalTime>
  <Words>979</Words>
  <Application>Microsoft Office PowerPoint</Application>
  <PresentationFormat>On-screen Show (4:3)</PresentationFormat>
  <Paragraphs>146</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Courier New</vt:lpstr>
      <vt:lpstr>Verdana</vt:lpstr>
      <vt:lpstr>Wingdings 2</vt:lpstr>
      <vt:lpstr>Summer</vt:lpstr>
      <vt:lpstr>El Gozo mas grande de todo</vt:lpstr>
      <vt:lpstr>1 Juan 1:1-4</vt:lpstr>
      <vt:lpstr>1 Juan 1:1-4</vt:lpstr>
      <vt:lpstr>PowerPoint Presentation</vt:lpstr>
      <vt:lpstr>Realidad</vt:lpstr>
      <vt:lpstr>Realidad</vt:lpstr>
      <vt:lpstr>Realidad</vt:lpstr>
      <vt:lpstr>Realidad</vt:lpstr>
      <vt:lpstr>Responsibilidad </vt:lpstr>
      <vt:lpstr>Responsibilidad</vt:lpstr>
      <vt:lpstr>Responsibilidad</vt:lpstr>
      <vt:lpstr>Resultados </vt:lpstr>
      <vt:lpstr>Resultados</vt:lpstr>
      <vt:lpstr>Resultados</vt:lpstr>
      <vt:lpstr>Recompensa</vt:lpstr>
      <vt:lpstr>Recompensa</vt:lpstr>
      <vt:lpstr>Recompensa</vt:lpstr>
      <vt:lpstr>Hearing</vt:lpstr>
      <vt:lpstr>Escuchar</vt:lpstr>
      <vt:lpstr>Seen</vt:lpstr>
      <vt:lpstr>Ver</vt:lpstr>
      <vt:lpstr>Touched</vt:lpstr>
      <vt:lpstr>Tocar</vt:lpstr>
      <vt:lpstr>Por que fue esto tan importante para Juan</vt:lpstr>
      <vt:lpstr>Por que fue esto tan importante para Juan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Gozo mas grande de todo</dc:title>
  <dc:creator>perry</dc:creator>
  <cp:lastModifiedBy>P Hubbard</cp:lastModifiedBy>
  <cp:revision>13</cp:revision>
  <dcterms:created xsi:type="dcterms:W3CDTF">2015-11-08T13:40:17Z</dcterms:created>
  <dcterms:modified xsi:type="dcterms:W3CDTF">2021-08-04T18:33:30Z</dcterms:modified>
</cp:coreProperties>
</file>